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6"/>
  </p:notesMasterIdLst>
  <p:handoutMasterIdLst>
    <p:handoutMasterId r:id="rId17"/>
  </p:handoutMasterIdLst>
  <p:sldIdLst>
    <p:sldId id="281" r:id="rId2"/>
    <p:sldId id="282" r:id="rId3"/>
    <p:sldId id="288" r:id="rId4"/>
    <p:sldId id="289" r:id="rId5"/>
    <p:sldId id="290" r:id="rId6"/>
    <p:sldId id="291" r:id="rId7"/>
    <p:sldId id="292" r:id="rId8"/>
    <p:sldId id="293" r:id="rId9"/>
    <p:sldId id="294" r:id="rId10"/>
    <p:sldId id="295" r:id="rId11"/>
    <p:sldId id="296" r:id="rId12"/>
    <p:sldId id="297" r:id="rId13"/>
    <p:sldId id="298" r:id="rId14"/>
    <p:sldId id="299" r:id="rId15"/>
  </p:sldIdLst>
  <p:sldSz cx="9144000" cy="6858000" type="screen4x3"/>
  <p:notesSz cx="6858000" cy="9144000"/>
  <p:custDataLst>
    <p:tags r:id="rId18"/>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649" userDrawn="1">
          <p15:clr>
            <a:srgbClr val="A4A3A4"/>
          </p15:clr>
        </p15:guide>
        <p15:guide id="3"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A43"/>
    <a:srgbClr val="FFFFFF"/>
    <a:srgbClr val="565656"/>
    <a:srgbClr val="6F6F6F"/>
    <a:srgbClr val="7FC6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76459" autoAdjust="0"/>
  </p:normalViewPr>
  <p:slideViewPr>
    <p:cSldViewPr snapToGrid="0" snapToObjects="1" showGuides="1">
      <p:cViewPr varScale="1">
        <p:scale>
          <a:sx n="101" d="100"/>
          <a:sy n="101" d="100"/>
        </p:scale>
        <p:origin x="77" y="288"/>
      </p:cViewPr>
      <p:guideLst>
        <p:guide orient="horz" pos="3649"/>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67" d="100"/>
          <a:sy n="67" d="100"/>
        </p:scale>
        <p:origin x="151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384CF2-D0E2-4377-9EFF-6990464C6216}" type="datetimeFigureOut">
              <a:rPr lang="da-DK" smtClean="0"/>
              <a:t>13-06-2018</a:t>
            </a:fld>
            <a:endParaRPr lang="da-DK"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07B5A7-96BF-4D8D-A3B8-11ABEDCEC7F1}" type="slidenum">
              <a:rPr lang="da-DK" smtClean="0"/>
              <a:t>‹nr.›</a:t>
            </a:fld>
            <a:endParaRPr lang="da-DK" dirty="0"/>
          </a:p>
        </p:txBody>
      </p:sp>
    </p:spTree>
    <p:extLst>
      <p:ext uri="{BB962C8B-B14F-4D97-AF65-F5344CB8AC3E}">
        <p14:creationId xmlns:p14="http://schemas.microsoft.com/office/powerpoint/2010/main" val="992813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Arial" panose="020B0604020202020204" pitchFamily="34" charset="0"/>
                <a:cs typeface="Arial" panose="020B0604020202020204" pitchFamily="34" charset="0"/>
              </a:defRPr>
            </a:lvl1pPr>
          </a:lstStyle>
          <a:p>
            <a:endParaRPr lang="da-DK"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Arial" panose="020B0604020202020204" pitchFamily="34" charset="0"/>
                <a:cs typeface="Arial" panose="020B0604020202020204" pitchFamily="34" charset="0"/>
              </a:defRPr>
            </a:lvl1pPr>
          </a:lstStyle>
          <a:p>
            <a:fld id="{CFA4451C-5F6B-4429-80C4-BA17D390C645}" type="datetimeFigureOut">
              <a:rPr lang="da-DK" smtClean="0"/>
              <a:pPr/>
              <a:t>13-06-2018</a:t>
            </a:fld>
            <a:endParaRPr lang="da-DK"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endParaRPr lang="da-DK"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Arial" panose="020B0604020202020204" pitchFamily="34" charset="0"/>
                <a:cs typeface="Arial" panose="020B0604020202020204" pitchFamily="34" charset="0"/>
              </a:defRPr>
            </a:lvl1pPr>
          </a:lstStyle>
          <a:p>
            <a:fld id="{683C07B4-73EC-4B37-BE77-0AEBA83CD1F2}" type="slidenum">
              <a:rPr lang="da-DK" smtClean="0"/>
              <a:pPr/>
              <a:t>‹nr.›</a:t>
            </a:fld>
            <a:endParaRPr lang="da-DK" dirty="0"/>
          </a:p>
        </p:txBody>
      </p:sp>
    </p:spTree>
    <p:extLst>
      <p:ext uri="{BB962C8B-B14F-4D97-AF65-F5344CB8AC3E}">
        <p14:creationId xmlns:p14="http://schemas.microsoft.com/office/powerpoint/2010/main" val="3581998294"/>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baseline="0" dirty="0"/>
              <a:t>Denne præsentation introducerer til:</a:t>
            </a:r>
          </a:p>
          <a:p>
            <a:endParaRPr lang="da-DK" baseline="0" dirty="0"/>
          </a:p>
          <a:p>
            <a:pPr marL="228600" indent="-228600">
              <a:buAutoNum type="arabicParenR"/>
            </a:pPr>
            <a:r>
              <a:rPr lang="da-DK" baseline="0" dirty="0"/>
              <a:t>Huset – København Kommunes fælles model for sygefraværsarbejdet. </a:t>
            </a:r>
          </a:p>
          <a:p>
            <a:pPr marL="228600" indent="-228600">
              <a:buAutoNum type="arabicParenR"/>
            </a:pPr>
            <a:r>
              <a:rPr lang="da-DK" baseline="0" dirty="0"/>
              <a:t>Et forslag til, hvordan man kan facilitere processen omkring dialogværktøjet i en gruppe – fx et MED-udvalg, en ledelsesgruppe eller en mindre personalegruppe</a:t>
            </a:r>
          </a:p>
          <a:p>
            <a:pPr marL="228600" indent="-228600">
              <a:buAutoNum type="arabicParenR"/>
            </a:pPr>
            <a:endParaRPr lang="da-DK" baseline="0" dirty="0"/>
          </a:p>
          <a:p>
            <a:pPr marL="228600" indent="-228600">
              <a:buAutoNum type="arabicParenR"/>
            </a:pPr>
            <a:endParaRPr lang="da-DK" baseline="0" dirty="0"/>
          </a:p>
          <a:p>
            <a:pPr marL="228600" indent="-228600">
              <a:buNone/>
            </a:pPr>
            <a:r>
              <a:rPr lang="da-DK" baseline="0" dirty="0"/>
              <a:t>For mere uddybende info henvises til de  to udgivelser:</a:t>
            </a:r>
          </a:p>
          <a:p>
            <a:pPr marL="228600" indent="-228600">
              <a:buNone/>
            </a:pPr>
            <a:r>
              <a:rPr lang="da-DK" baseline="0" dirty="0"/>
              <a:t>”Dialogværktøj: Kom i Hus med sygefraværsopgaven”</a:t>
            </a:r>
          </a:p>
          <a:p>
            <a:pPr marL="228600" indent="-228600">
              <a:buNone/>
            </a:pPr>
            <a:r>
              <a:rPr lang="da-DK" baseline="0" dirty="0"/>
              <a:t>”Guide: Kom i hus med sygefraværsopgaven”</a:t>
            </a:r>
          </a:p>
          <a:p>
            <a:endParaRPr lang="en-GB" dirty="0"/>
          </a:p>
        </p:txBody>
      </p:sp>
      <p:sp>
        <p:nvSpPr>
          <p:cNvPr id="4" name="Slide Number Placeholder 3"/>
          <p:cNvSpPr>
            <a:spLocks noGrp="1"/>
          </p:cNvSpPr>
          <p:nvPr>
            <p:ph type="sldNum" sz="quarter" idx="10"/>
          </p:nvPr>
        </p:nvSpPr>
        <p:spPr/>
        <p:txBody>
          <a:bodyPr/>
          <a:lstStyle/>
          <a:p>
            <a:fld id="{683C07B4-73EC-4B37-BE77-0AEBA83CD1F2}" type="slidenum">
              <a:rPr lang="da-DK" smtClean="0"/>
              <a:pPr/>
              <a:t>1</a:t>
            </a:fld>
            <a:endParaRPr lang="da-DK" dirty="0"/>
          </a:p>
        </p:txBody>
      </p:sp>
    </p:spTree>
    <p:extLst>
      <p:ext uri="{BB962C8B-B14F-4D97-AF65-F5344CB8AC3E}">
        <p14:creationId xmlns:p14="http://schemas.microsoft.com/office/powerpoint/2010/main" val="184486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Trin</a:t>
            </a:r>
            <a:r>
              <a:rPr lang="da-DK" baseline="0" dirty="0"/>
              <a:t> 1 kan eventuelt udføres som forberedelse inden mødet, således at alle møder op med deres individuelle besvarelser, når vi mødes. Vi kan også bruge tid i starten af vores møde til at alle besvarer spørgsmålene individuelt.</a:t>
            </a:r>
          </a:p>
          <a:p>
            <a:br>
              <a:rPr lang="da-DK" baseline="0" dirty="0"/>
            </a:br>
            <a:r>
              <a:rPr lang="da-DK" baseline="0" dirty="0"/>
              <a:t>Bemærk at de spørgsmål der i dialogværktøjet er markeret med en * er spørgsmål, som med fordel også kan besvares af MED-udvalg højere oppe i organisationen.</a:t>
            </a:r>
            <a:endParaRPr lang="da-DK" dirty="0"/>
          </a:p>
          <a:p>
            <a:endParaRPr lang="da-DK" dirty="0"/>
          </a:p>
        </p:txBody>
      </p:sp>
      <p:sp>
        <p:nvSpPr>
          <p:cNvPr id="4" name="Pladsholder til slidenummer 3"/>
          <p:cNvSpPr>
            <a:spLocks noGrp="1"/>
          </p:cNvSpPr>
          <p:nvPr>
            <p:ph type="sldNum" sz="quarter" idx="10"/>
          </p:nvPr>
        </p:nvSpPr>
        <p:spPr/>
        <p:txBody>
          <a:bodyPr/>
          <a:lstStyle/>
          <a:p>
            <a:fld id="{683C07B4-73EC-4B37-BE77-0AEBA83CD1F2}" type="slidenum">
              <a:rPr lang="da-DK" smtClean="0"/>
              <a:pPr/>
              <a:t>10</a:t>
            </a:fld>
            <a:endParaRPr lang="da-DK" dirty="0"/>
          </a:p>
        </p:txBody>
      </p:sp>
    </p:spTree>
    <p:extLst>
      <p:ext uri="{BB962C8B-B14F-4D97-AF65-F5344CB8AC3E}">
        <p14:creationId xmlns:p14="http://schemas.microsoft.com/office/powerpoint/2010/main" val="2571976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Spørgsmålene</a:t>
            </a:r>
            <a:r>
              <a:rPr lang="da-DK" baseline="0" dirty="0"/>
              <a:t> i dialogværktøjet spørger ind til en lang række forskellige aspekter af fraværsarbejdet. Hvis vi sidder sammen i et større MED-udvalg eller en stor ledelsesgruppe, kan det være vanskeligt at nå at drøfte alle spørgsmålene igennem. Derfor er det vigtigt at vi inden vi går i gang med den fælles dialog udvælger, hvilke  byggesten eller enkeltspørgsmål vi har særligt brug for at drøfte.</a:t>
            </a:r>
          </a:p>
          <a:p>
            <a:endParaRPr lang="da-DK" baseline="0" dirty="0"/>
          </a:p>
          <a:p>
            <a:r>
              <a:rPr lang="da-DK" b="1" baseline="0" dirty="0"/>
              <a:t>Forslag til prioriteringsproces:</a:t>
            </a:r>
          </a:p>
          <a:p>
            <a:r>
              <a:rPr lang="da-DK" baseline="0" dirty="0"/>
              <a:t>En måde at prioritere på kan være at skrive overskrifterne for de seks byggesten i huset op på en tavle. </a:t>
            </a:r>
          </a:p>
          <a:p>
            <a:r>
              <a:rPr lang="da-DK" baseline="0" dirty="0"/>
              <a:t>Herefter får alle deltagere mulighed for at gå op til tavlen og sætte kryds ved de to elementer, som man synes er vigtigst at drøfte. </a:t>
            </a:r>
          </a:p>
          <a:p>
            <a:r>
              <a:rPr lang="da-DK" baseline="0" dirty="0"/>
              <a:t>De elementer som har fået flest krydser, er der, hvor man først tager fat på dialogen.</a:t>
            </a:r>
            <a:endParaRPr lang="da-DK" dirty="0"/>
          </a:p>
          <a:p>
            <a:endParaRPr lang="da-DK" dirty="0"/>
          </a:p>
        </p:txBody>
      </p:sp>
      <p:sp>
        <p:nvSpPr>
          <p:cNvPr id="4" name="Pladsholder til slidenummer 3"/>
          <p:cNvSpPr>
            <a:spLocks noGrp="1"/>
          </p:cNvSpPr>
          <p:nvPr>
            <p:ph type="sldNum" sz="quarter" idx="10"/>
          </p:nvPr>
        </p:nvSpPr>
        <p:spPr/>
        <p:txBody>
          <a:bodyPr/>
          <a:lstStyle/>
          <a:p>
            <a:fld id="{683C07B4-73EC-4B37-BE77-0AEBA83CD1F2}" type="slidenum">
              <a:rPr lang="da-DK" smtClean="0"/>
              <a:pPr/>
              <a:t>11</a:t>
            </a:fld>
            <a:endParaRPr lang="da-DK" dirty="0"/>
          </a:p>
        </p:txBody>
      </p:sp>
    </p:spTree>
    <p:extLst>
      <p:ext uri="{BB962C8B-B14F-4D97-AF65-F5344CB8AC3E}">
        <p14:creationId xmlns:p14="http://schemas.microsoft.com/office/powerpoint/2010/main" val="1790838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a:t>Nu ska vi sammen finde frem til de områder, hvor vi vil gøre det endnu bedre i vores sygefraværshåndtering</a:t>
            </a:r>
            <a:r>
              <a:rPr lang="da-DK" baseline="0" dirty="0"/>
              <a:t> – og hvordan vi vil gøre det.</a:t>
            </a:r>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a:t>I sliden ovenfor er forslag til spørgsmål vi kan drøfte.</a:t>
            </a:r>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a:t>I store grupper (mere end 8) kan man starte med at drøfte ovenstående i mindre grupper i 10-20 min og så lave en fælles opsamling. </a:t>
            </a:r>
            <a:endParaRPr lang="da-DK" dirty="0"/>
          </a:p>
          <a:p>
            <a:endParaRPr lang="da-DK" dirty="0"/>
          </a:p>
          <a:p>
            <a:endParaRPr lang="da-DK" dirty="0"/>
          </a:p>
        </p:txBody>
      </p:sp>
      <p:sp>
        <p:nvSpPr>
          <p:cNvPr id="4" name="Pladsholder til slidenummer 3"/>
          <p:cNvSpPr>
            <a:spLocks noGrp="1"/>
          </p:cNvSpPr>
          <p:nvPr>
            <p:ph type="sldNum" sz="quarter" idx="10"/>
          </p:nvPr>
        </p:nvSpPr>
        <p:spPr/>
        <p:txBody>
          <a:bodyPr/>
          <a:lstStyle/>
          <a:p>
            <a:fld id="{683C07B4-73EC-4B37-BE77-0AEBA83CD1F2}" type="slidenum">
              <a:rPr lang="da-DK" smtClean="0"/>
              <a:pPr/>
              <a:t>12</a:t>
            </a:fld>
            <a:endParaRPr lang="da-DK" dirty="0"/>
          </a:p>
        </p:txBody>
      </p:sp>
    </p:spTree>
    <p:extLst>
      <p:ext uri="{BB962C8B-B14F-4D97-AF65-F5344CB8AC3E}">
        <p14:creationId xmlns:p14="http://schemas.microsoft.com/office/powerpoint/2010/main" val="2508404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Hvis vores drøftelser skal gøre en forskel</a:t>
            </a:r>
            <a:r>
              <a:rPr lang="da-DK" baseline="0" dirty="0"/>
              <a:t> er det vigtigt at fastholde de gode pointer og konklusioner. </a:t>
            </a:r>
          </a:p>
          <a:p>
            <a:endParaRPr lang="da-DK" baseline="0" dirty="0"/>
          </a:p>
          <a:p>
            <a:r>
              <a:rPr lang="da-DK" baseline="0" dirty="0"/>
              <a:t>En måde at gøre det på, er at udfærdige en handleplan, hvor man både sætter handlinger ind:</a:t>
            </a:r>
          </a:p>
          <a:p>
            <a:pPr marL="228600" indent="-228600">
              <a:buAutoNum type="arabicParenR"/>
            </a:pPr>
            <a:r>
              <a:rPr lang="da-DK" baseline="0" dirty="0"/>
              <a:t>som man kan sætte i værk med det samme </a:t>
            </a:r>
          </a:p>
          <a:p>
            <a:pPr marL="228600" indent="-228600">
              <a:buAutoNum type="arabicParenR"/>
            </a:pPr>
            <a:r>
              <a:rPr lang="da-DK" baseline="0" dirty="0"/>
              <a:t>som kræver yderligere drøftelse, måske i et andet fora</a:t>
            </a:r>
          </a:p>
          <a:p>
            <a:pPr marL="228600" indent="-228600">
              <a:buAutoNum type="arabicParenR"/>
            </a:pPr>
            <a:endParaRPr lang="da-DK"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a-DK" dirty="0"/>
              <a:t>Brug</a:t>
            </a:r>
            <a:r>
              <a:rPr lang="da-DK" baseline="0" dirty="0"/>
              <a:t> flipovers eller en stor tavle til at skrive input fra deltagerne til en handleplan på mødet. Tegn gerne handleplanen op på flipoveren og udfyld den undervejs. </a:t>
            </a:r>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a:t>Handleplanen kan færdiggøres og renskrives efterfølgende i et elektronisk format som kan sendes til mødedeltagerne.</a:t>
            </a:r>
            <a:endParaRPr lang="da-DK" dirty="0"/>
          </a:p>
          <a:p>
            <a:endParaRPr lang="da-DK" dirty="0"/>
          </a:p>
          <a:p>
            <a:pPr marL="228600" indent="-228600">
              <a:buAutoNum type="arabicParenR"/>
            </a:pPr>
            <a:endParaRPr lang="da-DK" dirty="0"/>
          </a:p>
          <a:p>
            <a:endParaRPr lang="da-DK" dirty="0"/>
          </a:p>
        </p:txBody>
      </p:sp>
      <p:sp>
        <p:nvSpPr>
          <p:cNvPr id="4" name="Pladsholder til slidenummer 3"/>
          <p:cNvSpPr>
            <a:spLocks noGrp="1"/>
          </p:cNvSpPr>
          <p:nvPr>
            <p:ph type="sldNum" sz="quarter" idx="10"/>
          </p:nvPr>
        </p:nvSpPr>
        <p:spPr/>
        <p:txBody>
          <a:bodyPr/>
          <a:lstStyle/>
          <a:p>
            <a:fld id="{683C07B4-73EC-4B37-BE77-0AEBA83CD1F2}" type="slidenum">
              <a:rPr lang="da-DK" smtClean="0"/>
              <a:pPr/>
              <a:t>13</a:t>
            </a:fld>
            <a:endParaRPr lang="da-DK" dirty="0"/>
          </a:p>
        </p:txBody>
      </p:sp>
    </p:spTree>
    <p:extLst>
      <p:ext uri="{BB962C8B-B14F-4D97-AF65-F5344CB8AC3E}">
        <p14:creationId xmlns:p14="http://schemas.microsoft.com/office/powerpoint/2010/main" val="1217566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683C07B4-73EC-4B37-BE77-0AEBA83CD1F2}" type="slidenum">
              <a:rPr lang="da-DK" smtClean="0"/>
              <a:pPr/>
              <a:t>14</a:t>
            </a:fld>
            <a:endParaRPr lang="da-DK" dirty="0"/>
          </a:p>
        </p:txBody>
      </p:sp>
    </p:spTree>
    <p:extLst>
      <p:ext uri="{BB962C8B-B14F-4D97-AF65-F5344CB8AC3E}">
        <p14:creationId xmlns:p14="http://schemas.microsoft.com/office/powerpoint/2010/main" val="419541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dirty="0"/>
              <a:t>Huset er en model, som beskriver </a:t>
            </a:r>
            <a:r>
              <a:rPr lang="da-DK" b="0" baseline="0" dirty="0"/>
              <a:t>6 byggesten i den gode fraværshåndtering. Huset er oprindeligt udviklet i et samarbejde mellem Kommunernes Landsforening og Forhandlingsfællesskabet. Københavns Kommune har i forbindelse med den nye Sygefraværsstrategi 2020 valgt at anvende huset som fælles model for sygefraværsarbejdet i hele kommunen. </a:t>
            </a:r>
          </a:p>
          <a:p>
            <a:endParaRPr lang="da-DK" b="0" baseline="0" dirty="0"/>
          </a:p>
          <a:p>
            <a:r>
              <a:rPr lang="da-DK" b="0" baseline="0" dirty="0"/>
              <a:t>Sygefraværsstrategien er udarbejdet af CSO, kommunens centrale samarbejdsorgan, og den er vedtaget af Økonomiudvalget. </a:t>
            </a:r>
          </a:p>
          <a:p>
            <a:endParaRPr lang="da-DK" b="0" baseline="0" dirty="0"/>
          </a:p>
          <a:p>
            <a:r>
              <a:rPr lang="da-DK" b="0" baseline="0" dirty="0"/>
              <a:t>En god sygefraværshåndtering kræver, at man har styr på alle  6 byggesten i huset. Nogle af byggestenene har lederen en særlig rolle og opgave i forhold til, mens andre byggesten i højere grad involverer MED, arbejdsmiljø-gruppen eller hele arbejdspladsen. Hvis vi skal i hus med fraværsopgaven, så er det vigtigt at engagere og inddrage alle på arbejdspladsen, som har en vigtig rolle i fraværsopgaven.</a:t>
            </a:r>
          </a:p>
          <a:p>
            <a:endParaRPr lang="da-DK" b="0" baseline="0" dirty="0"/>
          </a:p>
          <a:p>
            <a:r>
              <a:rPr lang="da-DK" b="0" baseline="0" dirty="0"/>
              <a:t>På de følgende slides vil de 6 byggesten blive gennemgået en for en.</a:t>
            </a:r>
          </a:p>
          <a:p>
            <a:endParaRPr lang="da-DK" dirty="0"/>
          </a:p>
        </p:txBody>
      </p:sp>
      <p:sp>
        <p:nvSpPr>
          <p:cNvPr id="4" name="Pladsholder til slidenummer 3"/>
          <p:cNvSpPr>
            <a:spLocks noGrp="1"/>
          </p:cNvSpPr>
          <p:nvPr>
            <p:ph type="sldNum" sz="quarter" idx="10"/>
          </p:nvPr>
        </p:nvSpPr>
        <p:spPr/>
        <p:txBody>
          <a:bodyPr/>
          <a:lstStyle/>
          <a:p>
            <a:fld id="{683C07B4-73EC-4B37-BE77-0AEBA83CD1F2}" type="slidenum">
              <a:rPr lang="da-DK" smtClean="0"/>
              <a:pPr/>
              <a:t>2</a:t>
            </a:fld>
            <a:endParaRPr lang="da-DK" dirty="0"/>
          </a:p>
        </p:txBody>
      </p:sp>
    </p:spTree>
    <p:extLst>
      <p:ext uri="{BB962C8B-B14F-4D97-AF65-F5344CB8AC3E}">
        <p14:creationId xmlns:p14="http://schemas.microsoft.com/office/powerpoint/2010/main" val="2496002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dirty="0"/>
              <a:t>Tydelig </a:t>
            </a:r>
            <a:r>
              <a:rPr lang="da-DK" b="0" baseline="0" dirty="0"/>
              <a:t>ledelse er et vigtigt element i en god sygefraværshåndtering. Ledelsen har en nøgleposition i </a:t>
            </a:r>
            <a:r>
              <a:rPr lang="da-DK" b="0" baseline="0" dirty="0" err="1"/>
              <a:t>fht</a:t>
            </a:r>
            <a:r>
              <a:rPr lang="da-DK" b="0" baseline="0" dirty="0"/>
              <a:t> håndtering af sygefravær.</a:t>
            </a:r>
          </a:p>
          <a:p>
            <a:endParaRPr lang="da-DK" b="0" baseline="0" dirty="0"/>
          </a:p>
          <a:p>
            <a:endParaRPr lang="da-DK" b="0" baseline="0" dirty="0"/>
          </a:p>
          <a:p>
            <a:r>
              <a:rPr lang="da-DK" b="0" baseline="0" dirty="0"/>
              <a:t>Ad 1) Som leder er det vigtigt at være bevidst om, hvilke signaler man sender i forhold til sygefraværsindsatsen. At være tydelig omkring hvilke mål vi skal leve op til, og hvilke grundprincipper vi har i vores sygefraværsindsats. </a:t>
            </a:r>
          </a:p>
          <a:p>
            <a:endParaRPr lang="da-DK" b="0" baseline="0" dirty="0"/>
          </a:p>
          <a:p>
            <a:r>
              <a:rPr lang="da-DK" b="0" baseline="0" dirty="0"/>
              <a:t>Ad 2) Det er vigtigt at forklare, hvad meningen med sygefraværsindsatsen er. Herunder at gøre det tydeligt, at sygefraværsindsatsen har til formål at opfange tegn på mistrivsel så tidligt som muligt, så der kan handles på det. Et højt sygefravær gør det vanskeligt for os at løse vores kerneopgave, derfor er det vigtigt at minimere arbejdsrelateret sygefravær.</a:t>
            </a:r>
          </a:p>
          <a:p>
            <a:endParaRPr lang="da-DK" b="0" baseline="0" dirty="0"/>
          </a:p>
          <a:p>
            <a:r>
              <a:rPr lang="da-DK" b="0" baseline="0" dirty="0"/>
              <a:t>Ad 3) Som leder kan man løbende drøfte dilemmaer og vanskeligheder omkring fraværshåndteringen med sin overordnede leder eller i sin ledergruppe. Det er vigtigt, at man i ledergruppen på en arbejdsplads har en fælles tilgang til og følger de samme, overordnede procedurer i sygefraværshåndteringen.</a:t>
            </a:r>
          </a:p>
          <a:p>
            <a:endParaRPr lang="da-DK" b="0" baseline="0" dirty="0"/>
          </a:p>
          <a:p>
            <a:r>
              <a:rPr lang="da-DK" b="0" baseline="0" dirty="0"/>
              <a:t>Ad 4) Det er vigtigt at være tydelig på alle ledelseslag om, hvorfor sygefraværsindsatsen er vigtig, hvilken tilgang vi har til sygefraværsopgaven, og hvordan vi forventer at sygefraværsopgaven løses.</a:t>
            </a:r>
          </a:p>
          <a:p>
            <a:endParaRPr lang="da-DK" b="0" baseline="0" dirty="0"/>
          </a:p>
          <a:p>
            <a:r>
              <a:rPr lang="da-DK" b="0" baseline="0" dirty="0"/>
              <a:t>Ad 5) Det er vigtigt at sikre en god overlevering af sygefraværsopgaven til nye ledere, så der ikke startes ”forfra”.</a:t>
            </a:r>
          </a:p>
          <a:p>
            <a:endParaRPr lang="da-DK" dirty="0"/>
          </a:p>
        </p:txBody>
      </p:sp>
      <p:sp>
        <p:nvSpPr>
          <p:cNvPr id="4" name="Pladsholder til slidenummer 3"/>
          <p:cNvSpPr>
            <a:spLocks noGrp="1"/>
          </p:cNvSpPr>
          <p:nvPr>
            <p:ph type="sldNum" sz="quarter" idx="10"/>
          </p:nvPr>
        </p:nvSpPr>
        <p:spPr/>
        <p:txBody>
          <a:bodyPr/>
          <a:lstStyle/>
          <a:p>
            <a:fld id="{683C07B4-73EC-4B37-BE77-0AEBA83CD1F2}" type="slidenum">
              <a:rPr lang="da-DK" smtClean="0"/>
              <a:pPr/>
              <a:t>3</a:t>
            </a:fld>
            <a:endParaRPr lang="da-DK" dirty="0"/>
          </a:p>
        </p:txBody>
      </p:sp>
    </p:spTree>
    <p:extLst>
      <p:ext uri="{BB962C8B-B14F-4D97-AF65-F5344CB8AC3E}">
        <p14:creationId xmlns:p14="http://schemas.microsoft.com/office/powerpoint/2010/main" val="3865053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dirty="0"/>
              <a:t>Ledere</a:t>
            </a:r>
            <a:r>
              <a:rPr lang="da-DK" b="0" baseline="0" dirty="0"/>
              <a:t>n har et særligt ansvar og specifikke opgaver i sygefraværsindsatsen. Men det er lige så vigtigt, at sygefraværsindsatsen bliver et fælles anliggende på arbejdspladsen, og en fælles opgave der skal løftes.</a:t>
            </a:r>
          </a:p>
          <a:p>
            <a:endParaRPr lang="da-DK" b="0" baseline="0" dirty="0"/>
          </a:p>
          <a:p>
            <a:r>
              <a:rPr lang="da-DK" b="0" baseline="0" dirty="0"/>
              <a:t>Et aktivt og involveret MED-system er et centralt omdrejningspunkt heri.</a:t>
            </a:r>
          </a:p>
          <a:p>
            <a:endParaRPr lang="da-DK" b="0" dirty="0"/>
          </a:p>
          <a:p>
            <a:r>
              <a:rPr lang="da-DK" b="0" dirty="0"/>
              <a:t>Ad 1) I MED-samarbejdet har</a:t>
            </a:r>
            <a:r>
              <a:rPr lang="da-DK" b="0" baseline="0" dirty="0"/>
              <a:t> vi mulighed for at drøfte vores forskellige perspektiver og viden om organisationen. Det er et godt udgangspunkt for at lægge en fælles plan for, hvordan vi vil arbejde med at forebygge og nedbringe fravær samt styrke trivslen. Derfor er det vigtigt regelmæssigt at sætte sygefraværet på dagsordenen i MED. Som leder er det vigtigt at etablere et konstruktivt og inddragende samarbejde med tillids- og arbejdsmiljørepræsentanten om fraværsopgaven.</a:t>
            </a:r>
            <a:endParaRPr lang="da-DK" b="0" dirty="0"/>
          </a:p>
          <a:p>
            <a:endParaRPr lang="da-DK" b="0" dirty="0"/>
          </a:p>
          <a:p>
            <a:r>
              <a:rPr lang="da-DK" b="0" dirty="0"/>
              <a:t>Ad</a:t>
            </a:r>
            <a:r>
              <a:rPr lang="da-DK" b="0" baseline="0" dirty="0"/>
              <a:t> 2) I trioen eller arbejdsmiljøgruppen kan vi arbejde med den løbende praktiske håndtering af sygefravær på lige netop vores arbejdsplads. Her kan vi løbende drøfte hvordan den aktuelle situation ser ud og hvad det kalder på af eventuelle indsatser.</a:t>
            </a:r>
          </a:p>
          <a:p>
            <a:endParaRPr lang="da-DK" b="0" baseline="0" dirty="0"/>
          </a:p>
          <a:p>
            <a:r>
              <a:rPr lang="da-DK" b="0" baseline="0" dirty="0"/>
              <a:t>Ad 3) Hvis indsatsen for at nedbringe og forebygge fravær skal lykkes, er der brug for, at alle forstår opgaven og bidrager. Det kan derfor være givtigt at tage nogle drøftelser i hele personalegruppen som vedrører eksempelvis:</a:t>
            </a:r>
          </a:p>
          <a:p>
            <a:pPr>
              <a:buFont typeface="Arial" pitchFamily="34" charset="0"/>
              <a:buChar char="•"/>
            </a:pPr>
            <a:r>
              <a:rPr lang="da-DK" b="0" baseline="0" dirty="0"/>
              <a:t> Hvad er arbejdspladsens ansvar for at forebygge og nedbringe sygefravær, og hvad er medarbejderens eget ansvar?</a:t>
            </a:r>
          </a:p>
          <a:p>
            <a:pPr>
              <a:buFont typeface="Arial" pitchFamily="34" charset="0"/>
              <a:buChar char="•"/>
            </a:pPr>
            <a:r>
              <a:rPr lang="da-DK" b="0" baseline="0" dirty="0"/>
              <a:t> Hvilken rummelighed har vi på arbejdspladsen, og er der grænser for den?</a:t>
            </a:r>
            <a:endParaRPr lang="da-DK" b="0" dirty="0"/>
          </a:p>
          <a:p>
            <a:endParaRPr lang="da-DK" b="1" dirty="0"/>
          </a:p>
          <a:p>
            <a:endParaRPr lang="da-DK" dirty="0"/>
          </a:p>
        </p:txBody>
      </p:sp>
      <p:sp>
        <p:nvSpPr>
          <p:cNvPr id="4" name="Pladsholder til slidenummer 3"/>
          <p:cNvSpPr>
            <a:spLocks noGrp="1"/>
          </p:cNvSpPr>
          <p:nvPr>
            <p:ph type="sldNum" sz="quarter" idx="10"/>
          </p:nvPr>
        </p:nvSpPr>
        <p:spPr/>
        <p:txBody>
          <a:bodyPr/>
          <a:lstStyle/>
          <a:p>
            <a:fld id="{683C07B4-73EC-4B37-BE77-0AEBA83CD1F2}" type="slidenum">
              <a:rPr lang="da-DK" smtClean="0"/>
              <a:pPr/>
              <a:t>4</a:t>
            </a:fld>
            <a:endParaRPr lang="da-DK" dirty="0"/>
          </a:p>
        </p:txBody>
      </p:sp>
    </p:spTree>
    <p:extLst>
      <p:ext uri="{BB962C8B-B14F-4D97-AF65-F5344CB8AC3E}">
        <p14:creationId xmlns:p14="http://schemas.microsoft.com/office/powerpoint/2010/main" val="214052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dirty="0"/>
              <a:t>At skabe en arbejdsplads med en</a:t>
            </a:r>
            <a:r>
              <a:rPr lang="da-DK" b="0" baseline="0" dirty="0"/>
              <a:t> høj trivsel og et godt fysisk og psykisk arbejdsmiljø er et vigtigt greb i sygefraværsarbejdet , da det er med til at forebygge arbejdsrelateret sygefravær.  </a:t>
            </a:r>
          </a:p>
          <a:p>
            <a:endParaRPr lang="da-DK" b="0" baseline="0" dirty="0"/>
          </a:p>
          <a:p>
            <a:r>
              <a:rPr lang="da-DK" b="0" baseline="0" dirty="0"/>
              <a:t>Ad 1) Ved at arbejde systematisk med vores arbejdsmiljøarbejde er vi med til at skabe et godt grundlag for en arbejdsplads med høj trivsel og lavt fravær. Det systematiske arbejdsmiljøarbejde sikrer vi blandt andet gennem vores løbende arbejde med Arbejdspladsvurdering (APV). Her skal vi også inddrage vores trivselsundersøgelse, vores ulykkesstatistikker og andet materiale som kan give os viden om, hvor det er vigtigt at vi sætter ind.</a:t>
            </a:r>
          </a:p>
          <a:p>
            <a:endParaRPr lang="da-DK" b="0" baseline="0" dirty="0"/>
          </a:p>
          <a:p>
            <a:r>
              <a:rPr lang="da-DK" b="0" baseline="0" dirty="0"/>
              <a:t>Ad 2) Når vi som ledere og medarbejdere lykkes med den opgave, arbejdspladsen skal løse er det med til at skabe trivsel. Når vi ”gør det godt” så ”har vi det godt” - og omvendt. Det er derfor vigtigt at medarbejderne hele tiden er klar over, hvad kerneopgaven er, og hvordan vi bedst lykkes med den. Dette er vigtigt at drøfte løbende, da de kommunale kerneopgaver ændrer sig løbende. Hvis vi skal sikre gode arbejdsfællesskaber, er det afgørende at vi er samstemte omkring roller, opgaver og forventninger til hinanden.</a:t>
            </a:r>
          </a:p>
          <a:p>
            <a:endParaRPr lang="da-DK" b="0" baseline="0" dirty="0"/>
          </a:p>
          <a:p>
            <a:r>
              <a:rPr lang="da-DK" b="0" baseline="0" dirty="0"/>
              <a:t>Ad 3) Sygefraværet kan ofte stige når en arbejdsplads gennemgår forandringsprocesser. For at undgå dette, er det vigtigt at gå tidligst muligt i dialog i MED og ledergruppen om, hvordan vi sammen skaber de bedst mulige forandringsprocesser. Det er også en god idé, at vi involverer medarbejderne i at udvikle og afprøve løsninger og har en løbende dialog omkring status og fremgang i processen. </a:t>
            </a:r>
          </a:p>
          <a:p>
            <a:endParaRPr lang="da-DK" b="0" baseline="0" dirty="0"/>
          </a:p>
          <a:p>
            <a:endParaRPr lang="da-DK" dirty="0"/>
          </a:p>
        </p:txBody>
      </p:sp>
      <p:sp>
        <p:nvSpPr>
          <p:cNvPr id="4" name="Pladsholder til slidenummer 3"/>
          <p:cNvSpPr>
            <a:spLocks noGrp="1"/>
          </p:cNvSpPr>
          <p:nvPr>
            <p:ph type="sldNum" sz="quarter" idx="10"/>
          </p:nvPr>
        </p:nvSpPr>
        <p:spPr/>
        <p:txBody>
          <a:bodyPr/>
          <a:lstStyle/>
          <a:p>
            <a:fld id="{683C07B4-73EC-4B37-BE77-0AEBA83CD1F2}" type="slidenum">
              <a:rPr lang="da-DK" smtClean="0"/>
              <a:pPr/>
              <a:t>5</a:t>
            </a:fld>
            <a:endParaRPr lang="da-DK" dirty="0"/>
          </a:p>
        </p:txBody>
      </p:sp>
    </p:spTree>
    <p:extLst>
      <p:ext uri="{BB962C8B-B14F-4D97-AF65-F5344CB8AC3E}">
        <p14:creationId xmlns:p14="http://schemas.microsoft.com/office/powerpoint/2010/main" val="3988196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baseline="0" dirty="0"/>
              <a:t>Sygefraværsstatistikken giver os mulighed for at kortlægge sygefraværet systematisk. Det gælder om at bruge denne viden aktivt.</a:t>
            </a:r>
          </a:p>
          <a:p>
            <a:endParaRPr lang="da-DK" b="0" baseline="0" dirty="0"/>
          </a:p>
          <a:p>
            <a:r>
              <a:rPr lang="da-DK" b="0" baseline="0" dirty="0"/>
              <a:t>Ad 1) Få et overblik over hvordan fraværet ser ud og hvilke sammenhænge og tendenser der er i fraværet:</a:t>
            </a:r>
          </a:p>
          <a:p>
            <a:r>
              <a:rPr lang="da-DK" b="0" baseline="0" dirty="0"/>
              <a:t>	- Er det korttidsfravær eller langtidsfravær der fylder?</a:t>
            </a:r>
          </a:p>
          <a:p>
            <a:r>
              <a:rPr lang="da-DK" b="0" baseline="0" dirty="0"/>
              <a:t>	- Er sygefraværet samlet hos få medarbejdere eller spredt ud over personalegruppen?</a:t>
            </a:r>
          </a:p>
          <a:p>
            <a:r>
              <a:rPr lang="da-DK" b="0" baseline="0" dirty="0"/>
              <a:t>	- Er sygefraværet koncentreret hos særlige grupper eller afdelinger eller hos unge/ældre/nyansatte?	</a:t>
            </a:r>
          </a:p>
          <a:p>
            <a:endParaRPr lang="da-DK" b="0" baseline="0" dirty="0"/>
          </a:p>
          <a:p>
            <a:r>
              <a:rPr lang="da-DK" b="0" baseline="0" dirty="0"/>
              <a:t>Ad 2) Drøft ovenstående i ledergruppen, MED og eventuelt i personalegruppen og find sammen frem til, hvad der vil kunne hjælpe til en positiv udvikling. Sammenkæd fraværstallene med APV, trivselsundersøgelser og ulykkesregistreringer, og andre særlige hændelser i jeres organisation, for at få en så fyldestgørende forståelse af årsagerne til fraværet som muligt.</a:t>
            </a:r>
          </a:p>
          <a:p>
            <a:endParaRPr lang="da-DK" b="0" baseline="0" dirty="0"/>
          </a:p>
          <a:p>
            <a:r>
              <a:rPr lang="da-DK" b="0" baseline="0" dirty="0"/>
              <a:t>Ad 3) Efterfølgende kan vi bruge sygefraværsstatistikken til at følge op på, om vores tiltag har haft den ønskede virkning.</a:t>
            </a:r>
          </a:p>
          <a:p>
            <a:endParaRPr lang="da-DK" b="0" baseline="0" dirty="0"/>
          </a:p>
          <a:p>
            <a:endParaRPr lang="da-DK" dirty="0"/>
          </a:p>
        </p:txBody>
      </p:sp>
      <p:sp>
        <p:nvSpPr>
          <p:cNvPr id="4" name="Pladsholder til slidenummer 3"/>
          <p:cNvSpPr>
            <a:spLocks noGrp="1"/>
          </p:cNvSpPr>
          <p:nvPr>
            <p:ph type="sldNum" sz="quarter" idx="10"/>
          </p:nvPr>
        </p:nvSpPr>
        <p:spPr/>
        <p:txBody>
          <a:bodyPr/>
          <a:lstStyle/>
          <a:p>
            <a:fld id="{683C07B4-73EC-4B37-BE77-0AEBA83CD1F2}" type="slidenum">
              <a:rPr lang="da-DK" smtClean="0"/>
              <a:pPr/>
              <a:t>6</a:t>
            </a:fld>
            <a:endParaRPr lang="da-DK" dirty="0"/>
          </a:p>
        </p:txBody>
      </p:sp>
    </p:spTree>
    <p:extLst>
      <p:ext uri="{BB962C8B-B14F-4D97-AF65-F5344CB8AC3E}">
        <p14:creationId xmlns:p14="http://schemas.microsoft.com/office/powerpoint/2010/main" val="3918151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Systematiske samtaler handler om at gennemføre sygefraværssamtaler</a:t>
            </a:r>
            <a:r>
              <a:rPr lang="da-DK" baseline="0" dirty="0"/>
              <a:t> og opfølgningssamtaler på en virkningsfuld og ensartet måde. Samtalerne har både til formål at udvise omsorg for medarbejderen og at sikre en afklaring af medarbejderens situation.</a:t>
            </a:r>
          </a:p>
          <a:p>
            <a:endParaRPr lang="da-DK" baseline="0" dirty="0"/>
          </a:p>
          <a:p>
            <a:r>
              <a:rPr lang="da-DK" baseline="0" dirty="0"/>
              <a:t>Systematik i sygefraværshåndteringen er i det hele taget vigtig, fordi det skaber tydelige rammer, som er ens for alle.</a:t>
            </a:r>
            <a:endParaRPr lang="da-DK" dirty="0"/>
          </a:p>
          <a:p>
            <a:endParaRPr lang="da-DK" dirty="0"/>
          </a:p>
          <a:p>
            <a:r>
              <a:rPr lang="da-DK" dirty="0"/>
              <a:t>Ad 1) I Københavns</a:t>
            </a:r>
            <a:r>
              <a:rPr lang="da-DK" baseline="0" dirty="0"/>
              <a:t> Kommune har hver enkelt forvaltning formuleret en sygefraværspolitik, som udstikker de grundlæggende retningslinjer for, hvordan vi skal arbejde med at afholde sygefraværssamtaler og anden opfølgning – fx hvornår og hvordan der skal indkaldes til samtaler. Det er vigtigt at vi kender politikken og implementerer den på vores arbejdsplads.</a:t>
            </a:r>
            <a:endParaRPr lang="da-DK" dirty="0"/>
          </a:p>
          <a:p>
            <a:endParaRPr lang="da-DK" dirty="0"/>
          </a:p>
          <a:p>
            <a:r>
              <a:rPr lang="da-DK" dirty="0"/>
              <a:t>Ad 2) Det</a:t>
            </a:r>
            <a:r>
              <a:rPr lang="da-DK" baseline="0" dirty="0"/>
              <a:t> anbefales at vi i MED eller trio udarbejder vores egen klare systematik for, hvordan vi håndterer sygefravær på netop vores arbejdsplads. Det kan handle om hvordan medarbejderen skal sygemelde sig og til hvem. Og hvilken kontakt de kan forvente fra arbejdspladsen og på hvilke tidspunkter i forløbet.  En klar systematik er med til at både at støtte den enkelte medarbejder og stille passende krav og rammer.</a:t>
            </a:r>
            <a:endParaRPr lang="da-DK" dirty="0"/>
          </a:p>
          <a:p>
            <a:endParaRPr lang="da-DK" dirty="0"/>
          </a:p>
          <a:p>
            <a:r>
              <a:rPr lang="da-DK" dirty="0"/>
              <a:t>Ad 3) Lederen skal</a:t>
            </a:r>
            <a:r>
              <a:rPr lang="da-DK" baseline="0" dirty="0"/>
              <a:t> kende og anvende værktøjer i sygefraværsarbejdet som fx mulighedserklæringer, tilbagevendelses- og fastholdelsesplaner. Derudover anbefales det at lederen anvender skabeloner og redskaber der er tilgængelige fra forvaltningen i </a:t>
            </a:r>
            <a:r>
              <a:rPr lang="da-DK" baseline="0" dirty="0" err="1"/>
              <a:t>fht</a:t>
            </a:r>
            <a:r>
              <a:rPr lang="da-DK" baseline="0" dirty="0"/>
              <a:t> sygefraværssamtaler, referater og opfølgning.</a:t>
            </a:r>
          </a:p>
          <a:p>
            <a:r>
              <a:rPr lang="da-DK" baseline="0" dirty="0"/>
              <a:t>Lederen har ansvar for at forløbene dokumenteres. </a:t>
            </a:r>
            <a:endParaRPr lang="da-DK" dirty="0"/>
          </a:p>
          <a:p>
            <a:endParaRPr lang="da-DK" dirty="0"/>
          </a:p>
          <a:p>
            <a:r>
              <a:rPr lang="da-DK" dirty="0"/>
              <a:t>Ad 4) For den enkelte medarbejder har en sygefraværssamtale stor betydning. Det kan enten styrke</a:t>
            </a:r>
            <a:r>
              <a:rPr lang="da-DK" baseline="0" dirty="0"/>
              <a:t> motivationen og være et rygstød i at vende tilbage til arbejdet, men den kan også indimellem have den modsatte effekt. Det er vigtigt at lederen forholder sig til, hvad der skal komme ud af sygefraværssamtalen og stræber efter at der er kvalitet i de samtaler de holder. Ellers vil effekten ikke følge med.</a:t>
            </a:r>
            <a:endParaRPr lang="da-DK" dirty="0"/>
          </a:p>
          <a:p>
            <a:endParaRPr lang="da-DK" dirty="0"/>
          </a:p>
        </p:txBody>
      </p:sp>
      <p:sp>
        <p:nvSpPr>
          <p:cNvPr id="4" name="Pladsholder til slidenummer 3"/>
          <p:cNvSpPr>
            <a:spLocks noGrp="1"/>
          </p:cNvSpPr>
          <p:nvPr>
            <p:ph type="sldNum" sz="quarter" idx="10"/>
          </p:nvPr>
        </p:nvSpPr>
        <p:spPr/>
        <p:txBody>
          <a:bodyPr/>
          <a:lstStyle/>
          <a:p>
            <a:fld id="{683C07B4-73EC-4B37-BE77-0AEBA83CD1F2}" type="slidenum">
              <a:rPr lang="da-DK" smtClean="0"/>
              <a:pPr/>
              <a:t>7</a:t>
            </a:fld>
            <a:endParaRPr lang="da-DK" dirty="0"/>
          </a:p>
        </p:txBody>
      </p:sp>
    </p:spTree>
    <p:extLst>
      <p:ext uri="{BB962C8B-B14F-4D97-AF65-F5344CB8AC3E}">
        <p14:creationId xmlns:p14="http://schemas.microsoft.com/office/powerpoint/2010/main" val="2035957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b="0" i="0" u="none" strike="noStrike" kern="1200" baseline="0" dirty="0">
                <a:solidFill>
                  <a:schemeClr val="tx1"/>
                </a:solidFill>
                <a:latin typeface="Arial" panose="020B0604020202020204" pitchFamily="34" charset="0"/>
                <a:ea typeface="+mn-ea"/>
                <a:cs typeface="Arial" panose="020B0604020202020204" pitchFamily="34" charset="0"/>
              </a:rPr>
              <a:t>Tidlige indsatser handler om at vi kender til de tilbud, der stilles til rådighed i forhold til at sætte ind tidligt ved mistrivsel eller sygefravær. Det handler også om arbejdspladsens muligheder for tidligt at opfange tegn på mistrivsel, så der kan handles tids nok til at forebygge eller minimere sygefravær.</a:t>
            </a:r>
            <a:endParaRPr lang="da-DK" b="0" dirty="0"/>
          </a:p>
          <a:p>
            <a:endParaRPr lang="da-DK" b="0" dirty="0"/>
          </a:p>
          <a:p>
            <a:r>
              <a:rPr lang="da-DK" b="0" dirty="0"/>
              <a:t>Ad 1) I </a:t>
            </a:r>
            <a:r>
              <a:rPr lang="da-DK" sz="1000" b="0" i="0" u="none" strike="noStrike" kern="1200" baseline="0" dirty="0">
                <a:solidFill>
                  <a:schemeClr val="tx1"/>
                </a:solidFill>
                <a:latin typeface="Arial" panose="020B0604020202020204" pitchFamily="34" charset="0"/>
                <a:ea typeface="+mn-ea"/>
                <a:cs typeface="Arial" panose="020B0604020202020204" pitchFamily="34" charset="0"/>
              </a:rPr>
              <a:t>Københavns Kommune står en vifte af rådgivnings- og støttemuligheder til rådighed. Det gælder om at bruge dem på de rette tidspunkter. </a:t>
            </a:r>
          </a:p>
          <a:p>
            <a:r>
              <a:rPr lang="da-DK" sz="1000" b="0" i="0" u="none" strike="noStrike" kern="1200" baseline="0" dirty="0">
                <a:solidFill>
                  <a:schemeClr val="tx1"/>
                </a:solidFill>
                <a:latin typeface="Arial" panose="020B0604020202020204" pitchFamily="34" charset="0"/>
                <a:ea typeface="+mn-ea"/>
                <a:cs typeface="Arial" panose="020B0604020202020204" pitchFamily="34" charset="0"/>
              </a:rPr>
              <a:t>Der er tilbud for både medarbejdere og ledere: </a:t>
            </a:r>
          </a:p>
          <a:p>
            <a:pPr marL="171450" indent="-171450">
              <a:buFont typeface="Arial" panose="020B0604020202020204" pitchFamily="34" charset="0"/>
              <a:buChar char="•"/>
            </a:pPr>
            <a:r>
              <a:rPr lang="da-DK" b="0" dirty="0"/>
              <a:t>Det er vigtigt, at </a:t>
            </a:r>
            <a:r>
              <a:rPr lang="da-DK" b="0" i="1" dirty="0"/>
              <a:t>medarbejdere</a:t>
            </a:r>
            <a:r>
              <a:rPr lang="da-DK" b="0" dirty="0"/>
              <a:t> får relevante tilbud i forhold til deres situation, hvis de mistrives eller har sygefravær. Ledelsen har en opgave i at følge op på, om iværksatte tilbud har effekt.</a:t>
            </a:r>
          </a:p>
          <a:p>
            <a:pPr marL="171450" indent="-171450">
              <a:buFont typeface="Arial" panose="020B0604020202020204" pitchFamily="34" charset="0"/>
              <a:buChar char="•"/>
            </a:pPr>
            <a:r>
              <a:rPr lang="da-DK" b="0" i="1" dirty="0"/>
              <a:t>Ledere</a:t>
            </a:r>
            <a:r>
              <a:rPr lang="da-DK" b="0" dirty="0"/>
              <a:t> kan understøtte deres handlekraft ved at søge hjælp og sparring vedr. de dilemmaer, der kan opstå i sygefraværsarbejdet.  </a:t>
            </a:r>
          </a:p>
          <a:p>
            <a:pPr marL="171450" indent="-171450">
              <a:buFont typeface="Arial" panose="020B0604020202020204" pitchFamily="34" charset="0"/>
              <a:buChar char="•"/>
            </a:pPr>
            <a:endParaRPr lang="da-DK" b="0" dirty="0"/>
          </a:p>
          <a:p>
            <a:r>
              <a:rPr lang="da-DK" b="0" dirty="0"/>
              <a:t>Ad 2) For at opfange tidlige tegn på mistrivsel </a:t>
            </a:r>
            <a:r>
              <a:rPr lang="da-DK" sz="1000" b="0" i="0" u="none" strike="noStrike" kern="1200" baseline="0" dirty="0">
                <a:solidFill>
                  <a:schemeClr val="tx1"/>
                </a:solidFill>
                <a:latin typeface="Arial" panose="020B0604020202020204" pitchFamily="34" charset="0"/>
                <a:ea typeface="+mn-ea"/>
                <a:cs typeface="Arial" panose="020B0604020202020204" pitchFamily="34" charset="0"/>
              </a:rPr>
              <a:t>må lederen opretholde en fornemmelse af, hvordan medarbejderne trives i deres arbejdsliv: </a:t>
            </a:r>
          </a:p>
          <a:p>
            <a:pPr marL="171450" indent="-171450">
              <a:buFont typeface="Arial" panose="020B0604020202020204" pitchFamily="34" charset="0"/>
              <a:buChar char="•"/>
            </a:pPr>
            <a:r>
              <a:rPr lang="da-DK" sz="1000" b="0" i="0" u="none" strike="noStrike" kern="1200" baseline="0" dirty="0">
                <a:solidFill>
                  <a:schemeClr val="tx1"/>
                </a:solidFill>
                <a:latin typeface="Arial" panose="020B0604020202020204" pitchFamily="34" charset="0"/>
                <a:ea typeface="+mn-ea"/>
                <a:cs typeface="Arial" panose="020B0604020202020204" pitchFamily="34" charset="0"/>
              </a:rPr>
              <a:t>MUS</a:t>
            </a:r>
          </a:p>
          <a:p>
            <a:pPr marL="171450" indent="-171450">
              <a:buFont typeface="Arial" panose="020B0604020202020204" pitchFamily="34" charset="0"/>
              <a:buChar char="•"/>
            </a:pPr>
            <a:r>
              <a:rPr lang="da-DK" sz="1000" b="0" i="0" u="none" strike="noStrike" kern="1200" baseline="0" dirty="0">
                <a:solidFill>
                  <a:schemeClr val="tx1"/>
                </a:solidFill>
                <a:latin typeface="Arial" panose="020B0604020202020204" pitchFamily="34" charset="0"/>
                <a:ea typeface="+mn-ea"/>
                <a:cs typeface="Arial" panose="020B0604020202020204" pitchFamily="34" charset="0"/>
              </a:rPr>
              <a:t>1:1 samtaler og andre opfølgningssamtaler</a:t>
            </a:r>
          </a:p>
          <a:p>
            <a:pPr marL="171450" indent="-171450">
              <a:buFont typeface="Arial" panose="020B0604020202020204" pitchFamily="34" charset="0"/>
              <a:buChar char="•"/>
            </a:pPr>
            <a:r>
              <a:rPr lang="da-DK" sz="1000" b="0" i="0" u="none" strike="noStrike" kern="1200" baseline="0" dirty="0">
                <a:solidFill>
                  <a:schemeClr val="tx1"/>
                </a:solidFill>
                <a:latin typeface="Arial" panose="020B0604020202020204" pitchFamily="34" charset="0"/>
                <a:ea typeface="+mn-ea"/>
                <a:cs typeface="Arial" panose="020B0604020202020204" pitchFamily="34" charset="0"/>
              </a:rPr>
              <a:t>Løbende kontakt i dagligdagen</a:t>
            </a:r>
            <a:endParaRPr lang="da-DK" b="0" dirty="0"/>
          </a:p>
          <a:p>
            <a:pPr marL="0" indent="0">
              <a:buFont typeface="Arial" panose="020B0604020202020204" pitchFamily="34" charset="0"/>
              <a:buNone/>
            </a:pPr>
            <a:endParaRPr lang="da-DK" b="0" dirty="0"/>
          </a:p>
          <a:p>
            <a:r>
              <a:rPr lang="da-DK" sz="1000" b="0" i="0" u="none" strike="noStrike" kern="1200" baseline="0" dirty="0">
                <a:solidFill>
                  <a:schemeClr val="tx1"/>
                </a:solidFill>
                <a:latin typeface="Arial" panose="020B0604020202020204" pitchFamily="34" charset="0"/>
                <a:ea typeface="+mn-ea"/>
                <a:cs typeface="Arial" panose="020B0604020202020204" pitchFamily="34" charset="0"/>
              </a:rPr>
              <a:t>Hvis lederen fornemmer, at en medarbejder ikke trives godt, bør lederen hurtigst muligt tage en samtale med medarbejderen om det.</a:t>
            </a:r>
            <a:endParaRPr lang="da-DK" b="0" dirty="0"/>
          </a:p>
          <a:p>
            <a:pPr marL="0" indent="0">
              <a:buFont typeface="Arial" panose="020B0604020202020204" pitchFamily="34" charset="0"/>
              <a:buNone/>
            </a:pPr>
            <a:endParaRPr lang="da-DK" b="0" dirty="0"/>
          </a:p>
          <a:p>
            <a:r>
              <a:rPr lang="da-DK" sz="1000" b="0" i="0" u="none" strike="noStrike" kern="1200" baseline="0" dirty="0">
                <a:solidFill>
                  <a:schemeClr val="tx1"/>
                </a:solidFill>
                <a:latin typeface="Arial" panose="020B0604020202020204" pitchFamily="34" charset="0"/>
                <a:ea typeface="+mn-ea"/>
                <a:cs typeface="Arial" panose="020B0604020202020204" pitchFamily="34" charset="0"/>
              </a:rPr>
              <a:t>For at undgå at mistrivsel går under radaren, anbefales det, at tillidsrepræsentant og arbejdsmiljørepræsentant får en aktiv rolle og tager medansvar. Det er vigtigt, at viden om trivselsproblemer kommer videre til lederen, så der kan handles. Her er det vigtigt at vi taler sammen og afklar vores roller, aftaler og konkrete arbejdsgange i dette arbejde. </a:t>
            </a:r>
            <a:endParaRPr lang="da-DK" b="0" dirty="0"/>
          </a:p>
          <a:p>
            <a:endParaRPr lang="da-DK" dirty="0"/>
          </a:p>
        </p:txBody>
      </p:sp>
      <p:sp>
        <p:nvSpPr>
          <p:cNvPr id="4" name="Pladsholder til slidenummer 3"/>
          <p:cNvSpPr>
            <a:spLocks noGrp="1"/>
          </p:cNvSpPr>
          <p:nvPr>
            <p:ph type="sldNum" sz="quarter" idx="10"/>
          </p:nvPr>
        </p:nvSpPr>
        <p:spPr/>
        <p:txBody>
          <a:bodyPr/>
          <a:lstStyle/>
          <a:p>
            <a:fld id="{683C07B4-73EC-4B37-BE77-0AEBA83CD1F2}" type="slidenum">
              <a:rPr lang="da-DK" smtClean="0"/>
              <a:pPr/>
              <a:t>8</a:t>
            </a:fld>
            <a:endParaRPr lang="da-DK" dirty="0"/>
          </a:p>
        </p:txBody>
      </p:sp>
    </p:spTree>
    <p:extLst>
      <p:ext uri="{BB962C8B-B14F-4D97-AF65-F5344CB8AC3E}">
        <p14:creationId xmlns:p14="http://schemas.microsoft.com/office/powerpoint/2010/main" val="3157922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baseline="0" dirty="0"/>
              <a:t>En lille ledergruppe eller arbejdsmiljøgruppe/trio, skal afsætte ca. 1½ time til processen.</a:t>
            </a:r>
          </a:p>
          <a:p>
            <a:r>
              <a:rPr lang="da-DK" baseline="0" dirty="0"/>
              <a:t>Kort introduktion til dialogredskabet og processen – 5 min</a:t>
            </a:r>
          </a:p>
          <a:p>
            <a:r>
              <a:rPr lang="da-DK" baseline="0" dirty="0"/>
              <a:t>Trin 1: Besvarelse af spørgeskemaet  - 10 min </a:t>
            </a:r>
          </a:p>
          <a:p>
            <a:pPr marL="0" indent="0"/>
            <a:r>
              <a:rPr lang="da-DK" dirty="0"/>
              <a:t>Trin 2: Udvælge emner vi vil drøfte i fællesskab – 10 min</a:t>
            </a:r>
          </a:p>
          <a:p>
            <a:r>
              <a:rPr lang="da-DK" dirty="0"/>
              <a:t>Trin 3: Gå i dialog – 45</a:t>
            </a:r>
            <a:r>
              <a:rPr lang="da-DK" baseline="0" dirty="0"/>
              <a:t> min</a:t>
            </a:r>
          </a:p>
          <a:p>
            <a:r>
              <a:rPr lang="da-DK" dirty="0"/>
              <a:t>Trin 4: Lave en handleplan – 20 min</a:t>
            </a:r>
          </a:p>
          <a:p>
            <a:endParaRPr lang="da-DK" i="0" baseline="0" dirty="0">
              <a:solidFill>
                <a:schemeClr val="tx1"/>
              </a:solidFill>
            </a:endParaRPr>
          </a:p>
          <a:p>
            <a:endParaRPr lang="da-DK" baseline="0" dirty="0"/>
          </a:p>
          <a:p>
            <a:r>
              <a:rPr lang="da-DK" b="1" baseline="0" dirty="0"/>
              <a:t>En større ledergruppe eller et helt MED-udvalg, skal bruge ca. 2½ time:</a:t>
            </a:r>
          </a:p>
          <a:p>
            <a:r>
              <a:rPr lang="da-DK" baseline="0" dirty="0"/>
              <a:t>Præsentation af ”Huset” og af processen – 20 min</a:t>
            </a:r>
          </a:p>
          <a:p>
            <a:r>
              <a:rPr lang="da-DK" baseline="0" dirty="0"/>
              <a:t>Trin 1: Besvarelse af spørgeskemaet  - 10 min </a:t>
            </a:r>
          </a:p>
          <a:p>
            <a:pPr marL="0" indent="0"/>
            <a:r>
              <a:rPr lang="da-DK" dirty="0"/>
              <a:t>Trin 2: Udvælg emner vi vil drøfte i fællesskab – 10 min</a:t>
            </a:r>
          </a:p>
          <a:p>
            <a:r>
              <a:rPr lang="da-DK" dirty="0"/>
              <a:t>Trin 3: Gå i dialog – 60</a:t>
            </a:r>
            <a:r>
              <a:rPr lang="da-DK" baseline="0" dirty="0"/>
              <a:t> min</a:t>
            </a:r>
          </a:p>
          <a:p>
            <a:r>
              <a:rPr lang="da-DK" baseline="0" dirty="0"/>
              <a:t>Pause – 10 min</a:t>
            </a:r>
            <a:endParaRPr lang="da-DK" dirty="0"/>
          </a:p>
          <a:p>
            <a:r>
              <a:rPr lang="da-DK" dirty="0"/>
              <a:t>Trin 4: Lave en handleplan – 40 min</a:t>
            </a:r>
          </a:p>
          <a:p>
            <a:endParaRPr lang="da-DK" dirty="0"/>
          </a:p>
          <a:p>
            <a:endParaRPr lang="da-DK" dirty="0"/>
          </a:p>
        </p:txBody>
      </p:sp>
      <p:sp>
        <p:nvSpPr>
          <p:cNvPr id="4" name="Pladsholder til slidenummer 3"/>
          <p:cNvSpPr>
            <a:spLocks noGrp="1"/>
          </p:cNvSpPr>
          <p:nvPr>
            <p:ph type="sldNum" sz="quarter" idx="10"/>
          </p:nvPr>
        </p:nvSpPr>
        <p:spPr/>
        <p:txBody>
          <a:bodyPr/>
          <a:lstStyle/>
          <a:p>
            <a:fld id="{683C07B4-73EC-4B37-BE77-0AEBA83CD1F2}" type="slidenum">
              <a:rPr lang="da-DK" smtClean="0"/>
              <a:pPr/>
              <a:t>9</a:t>
            </a:fld>
            <a:endParaRPr lang="da-DK" dirty="0"/>
          </a:p>
        </p:txBody>
      </p:sp>
    </p:spTree>
    <p:extLst>
      <p:ext uri="{BB962C8B-B14F-4D97-AF65-F5344CB8AC3E}">
        <p14:creationId xmlns:p14="http://schemas.microsoft.com/office/powerpoint/2010/main" val="1128606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skyline">
    <p:bg>
      <p:bgRef idx="1001">
        <a:schemeClr val="bg2"/>
      </p:bgRef>
    </p:bg>
    <p:spTree>
      <p:nvGrpSpPr>
        <p:cNvPr id="1" name=""/>
        <p:cNvGrpSpPr/>
        <p:nvPr/>
      </p:nvGrpSpPr>
      <p:grpSpPr>
        <a:xfrm>
          <a:off x="0" y="0"/>
          <a:ext cx="0" cy="0"/>
          <a:chOff x="0" y="0"/>
          <a:chExt cx="0" cy="0"/>
        </a:xfrm>
      </p:grpSpPr>
      <p:sp>
        <p:nvSpPr>
          <p:cNvPr id="12" name="Baggrund"/>
          <p:cNvSpPr/>
          <p:nvPr userDrawn="1"/>
        </p:nvSpPr>
        <p:spPr>
          <a:xfrm>
            <a:off x="0" y="0"/>
            <a:ext cx="9144900" cy="6858000"/>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endParaRPr lang="da-DK" sz="1050" dirty="0"/>
          </a:p>
        </p:txBody>
      </p:sp>
      <p:grpSp>
        <p:nvGrpSpPr>
          <p:cNvPr id="7" name="Group 4"/>
          <p:cNvGrpSpPr>
            <a:grpSpLocks noChangeAspect="1"/>
          </p:cNvGrpSpPr>
          <p:nvPr userDrawn="1"/>
        </p:nvGrpSpPr>
        <p:grpSpPr bwMode="auto">
          <a:xfrm>
            <a:off x="2087046" y="448498"/>
            <a:ext cx="7228970" cy="6477304"/>
            <a:chOff x="3103" y="238"/>
            <a:chExt cx="4597" cy="4119"/>
          </a:xfrm>
          <a:solidFill>
            <a:schemeClr val="accent1"/>
          </a:solidFill>
        </p:grpSpPr>
        <p:sp>
          <p:nvSpPr>
            <p:cNvPr id="8" name="Freeform 5"/>
            <p:cNvSpPr>
              <a:spLocks noEditPoints="1"/>
            </p:cNvSpPr>
            <p:nvPr userDrawn="1"/>
          </p:nvSpPr>
          <p:spPr bwMode="auto">
            <a:xfrm>
              <a:off x="4236" y="374"/>
              <a:ext cx="129" cy="176"/>
            </a:xfrm>
            <a:custGeom>
              <a:avLst/>
              <a:gdLst/>
              <a:ahLst/>
              <a:cxnLst>
                <a:cxn ang="0">
                  <a:pos x="161" y="80"/>
                </a:cxn>
                <a:cxn ang="0">
                  <a:pos x="81" y="0"/>
                </a:cxn>
                <a:cxn ang="0">
                  <a:pos x="0" y="80"/>
                </a:cxn>
                <a:cxn ang="0">
                  <a:pos x="0" y="218"/>
                </a:cxn>
                <a:cxn ang="0">
                  <a:pos x="161" y="218"/>
                </a:cxn>
                <a:cxn ang="0">
                  <a:pos x="161" y="80"/>
                </a:cxn>
                <a:cxn ang="0">
                  <a:pos x="151" y="208"/>
                </a:cxn>
                <a:cxn ang="0">
                  <a:pos x="10" y="208"/>
                </a:cxn>
                <a:cxn ang="0">
                  <a:pos x="10" y="80"/>
                </a:cxn>
                <a:cxn ang="0">
                  <a:pos x="81" y="10"/>
                </a:cxn>
                <a:cxn ang="0">
                  <a:pos x="151" y="80"/>
                </a:cxn>
                <a:cxn ang="0">
                  <a:pos x="151" y="208"/>
                </a:cxn>
              </a:cxnLst>
              <a:rect l="0" t="0" r="r" b="b"/>
              <a:pathLst>
                <a:path w="161" h="218">
                  <a:moveTo>
                    <a:pt x="161" y="80"/>
                  </a:moveTo>
                  <a:cubicBezTo>
                    <a:pt x="161" y="36"/>
                    <a:pt x="125" y="0"/>
                    <a:pt x="81" y="0"/>
                  </a:cubicBezTo>
                  <a:cubicBezTo>
                    <a:pt x="36" y="0"/>
                    <a:pt x="0" y="36"/>
                    <a:pt x="0" y="80"/>
                  </a:cubicBezTo>
                  <a:cubicBezTo>
                    <a:pt x="0" y="218"/>
                    <a:pt x="0" y="218"/>
                    <a:pt x="0" y="218"/>
                  </a:cubicBezTo>
                  <a:cubicBezTo>
                    <a:pt x="161" y="218"/>
                    <a:pt x="161" y="218"/>
                    <a:pt x="161" y="218"/>
                  </a:cubicBezTo>
                  <a:lnTo>
                    <a:pt x="161" y="80"/>
                  </a:lnTo>
                  <a:close/>
                  <a:moveTo>
                    <a:pt x="151" y="208"/>
                  </a:moveTo>
                  <a:cubicBezTo>
                    <a:pt x="10" y="208"/>
                    <a:pt x="10" y="208"/>
                    <a:pt x="10" y="208"/>
                  </a:cubicBezTo>
                  <a:cubicBezTo>
                    <a:pt x="10" y="80"/>
                    <a:pt x="10" y="80"/>
                    <a:pt x="10" y="80"/>
                  </a:cubicBezTo>
                  <a:cubicBezTo>
                    <a:pt x="10" y="41"/>
                    <a:pt x="42" y="10"/>
                    <a:pt x="81" y="10"/>
                  </a:cubicBezTo>
                  <a:cubicBezTo>
                    <a:pt x="119" y="10"/>
                    <a:pt x="151" y="41"/>
                    <a:pt x="151" y="80"/>
                  </a:cubicBezTo>
                  <a:lnTo>
                    <a:pt x="151" y="2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1" name="Freeform 6"/>
            <p:cNvSpPr>
              <a:spLocks noEditPoints="1"/>
            </p:cNvSpPr>
            <p:nvPr userDrawn="1"/>
          </p:nvSpPr>
          <p:spPr bwMode="auto">
            <a:xfrm>
              <a:off x="3691" y="1937"/>
              <a:ext cx="145" cy="145"/>
            </a:xfrm>
            <a:custGeom>
              <a:avLst/>
              <a:gdLst/>
              <a:ahLst/>
              <a:cxnLst>
                <a:cxn ang="0">
                  <a:pos x="90" y="0"/>
                </a:cxn>
                <a:cxn ang="0">
                  <a:pos x="0" y="90"/>
                </a:cxn>
                <a:cxn ang="0">
                  <a:pos x="90" y="180"/>
                </a:cxn>
                <a:cxn ang="0">
                  <a:pos x="180" y="90"/>
                </a:cxn>
                <a:cxn ang="0">
                  <a:pos x="90" y="0"/>
                </a:cxn>
                <a:cxn ang="0">
                  <a:pos x="90" y="170"/>
                </a:cxn>
                <a:cxn ang="0">
                  <a:pos x="10" y="90"/>
                </a:cxn>
                <a:cxn ang="0">
                  <a:pos x="90" y="10"/>
                </a:cxn>
                <a:cxn ang="0">
                  <a:pos x="170" y="90"/>
                </a:cxn>
                <a:cxn ang="0">
                  <a:pos x="90" y="170"/>
                </a:cxn>
              </a:cxnLst>
              <a:rect l="0" t="0" r="r" b="b"/>
              <a:pathLst>
                <a:path w="180" h="180">
                  <a:moveTo>
                    <a:pt x="90" y="0"/>
                  </a:moveTo>
                  <a:cubicBezTo>
                    <a:pt x="41" y="0"/>
                    <a:pt x="0" y="40"/>
                    <a:pt x="0" y="90"/>
                  </a:cubicBezTo>
                  <a:cubicBezTo>
                    <a:pt x="0" y="139"/>
                    <a:pt x="41" y="180"/>
                    <a:pt x="90" y="180"/>
                  </a:cubicBezTo>
                  <a:cubicBezTo>
                    <a:pt x="140" y="180"/>
                    <a:pt x="180" y="139"/>
                    <a:pt x="180" y="90"/>
                  </a:cubicBezTo>
                  <a:cubicBezTo>
                    <a:pt x="180" y="40"/>
                    <a:pt x="140" y="0"/>
                    <a:pt x="90" y="0"/>
                  </a:cubicBezTo>
                  <a:close/>
                  <a:moveTo>
                    <a:pt x="90" y="170"/>
                  </a:moveTo>
                  <a:cubicBezTo>
                    <a:pt x="46" y="170"/>
                    <a:pt x="10" y="134"/>
                    <a:pt x="10" y="90"/>
                  </a:cubicBezTo>
                  <a:cubicBezTo>
                    <a:pt x="10" y="46"/>
                    <a:pt x="46" y="10"/>
                    <a:pt x="90" y="10"/>
                  </a:cubicBezTo>
                  <a:cubicBezTo>
                    <a:pt x="134" y="10"/>
                    <a:pt x="170" y="46"/>
                    <a:pt x="170" y="90"/>
                  </a:cubicBezTo>
                  <a:cubicBezTo>
                    <a:pt x="170" y="134"/>
                    <a:pt x="134" y="170"/>
                    <a:pt x="90" y="17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3" name="Freeform 7"/>
            <p:cNvSpPr>
              <a:spLocks noEditPoints="1"/>
            </p:cNvSpPr>
            <p:nvPr userDrawn="1"/>
          </p:nvSpPr>
          <p:spPr bwMode="auto">
            <a:xfrm>
              <a:off x="4228" y="1937"/>
              <a:ext cx="144" cy="145"/>
            </a:xfrm>
            <a:custGeom>
              <a:avLst/>
              <a:gdLst/>
              <a:ahLst/>
              <a:cxnLst>
                <a:cxn ang="0">
                  <a:pos x="89" y="0"/>
                </a:cxn>
                <a:cxn ang="0">
                  <a:pos x="0" y="90"/>
                </a:cxn>
                <a:cxn ang="0">
                  <a:pos x="89" y="180"/>
                </a:cxn>
                <a:cxn ang="0">
                  <a:pos x="179" y="90"/>
                </a:cxn>
                <a:cxn ang="0">
                  <a:pos x="89" y="0"/>
                </a:cxn>
                <a:cxn ang="0">
                  <a:pos x="89" y="170"/>
                </a:cxn>
                <a:cxn ang="0">
                  <a:pos x="10" y="90"/>
                </a:cxn>
                <a:cxn ang="0">
                  <a:pos x="89" y="10"/>
                </a:cxn>
                <a:cxn ang="0">
                  <a:pos x="169" y="90"/>
                </a:cxn>
                <a:cxn ang="0">
                  <a:pos x="89" y="170"/>
                </a:cxn>
              </a:cxnLst>
              <a:rect l="0" t="0" r="r" b="b"/>
              <a:pathLst>
                <a:path w="179" h="180">
                  <a:moveTo>
                    <a:pt x="89" y="0"/>
                  </a:moveTo>
                  <a:cubicBezTo>
                    <a:pt x="40" y="0"/>
                    <a:pt x="0" y="40"/>
                    <a:pt x="0" y="90"/>
                  </a:cubicBezTo>
                  <a:cubicBezTo>
                    <a:pt x="0" y="139"/>
                    <a:pt x="40" y="180"/>
                    <a:pt x="89" y="180"/>
                  </a:cubicBezTo>
                  <a:cubicBezTo>
                    <a:pt x="139" y="180"/>
                    <a:pt x="179" y="139"/>
                    <a:pt x="179" y="90"/>
                  </a:cubicBezTo>
                  <a:cubicBezTo>
                    <a:pt x="179" y="40"/>
                    <a:pt x="139" y="0"/>
                    <a:pt x="89" y="0"/>
                  </a:cubicBezTo>
                  <a:close/>
                  <a:moveTo>
                    <a:pt x="89" y="170"/>
                  </a:moveTo>
                  <a:cubicBezTo>
                    <a:pt x="45" y="170"/>
                    <a:pt x="10" y="134"/>
                    <a:pt x="10" y="90"/>
                  </a:cubicBezTo>
                  <a:cubicBezTo>
                    <a:pt x="10" y="46"/>
                    <a:pt x="45" y="10"/>
                    <a:pt x="89" y="10"/>
                  </a:cubicBezTo>
                  <a:cubicBezTo>
                    <a:pt x="133" y="10"/>
                    <a:pt x="169" y="46"/>
                    <a:pt x="169" y="90"/>
                  </a:cubicBezTo>
                  <a:cubicBezTo>
                    <a:pt x="169" y="134"/>
                    <a:pt x="133" y="170"/>
                    <a:pt x="89" y="17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4" name="Freeform 8"/>
            <p:cNvSpPr>
              <a:spLocks noEditPoints="1"/>
            </p:cNvSpPr>
            <p:nvPr userDrawn="1"/>
          </p:nvSpPr>
          <p:spPr bwMode="auto">
            <a:xfrm>
              <a:off x="4248" y="238"/>
              <a:ext cx="104" cy="104"/>
            </a:xfrm>
            <a:custGeom>
              <a:avLst/>
              <a:gdLst/>
              <a:ahLst/>
              <a:cxnLst>
                <a:cxn ang="0">
                  <a:pos x="64" y="129"/>
                </a:cxn>
                <a:cxn ang="0">
                  <a:pos x="129" y="65"/>
                </a:cxn>
                <a:cxn ang="0">
                  <a:pos x="64" y="0"/>
                </a:cxn>
                <a:cxn ang="0">
                  <a:pos x="0" y="65"/>
                </a:cxn>
                <a:cxn ang="0">
                  <a:pos x="64" y="129"/>
                </a:cxn>
                <a:cxn ang="0">
                  <a:pos x="64" y="10"/>
                </a:cxn>
                <a:cxn ang="0">
                  <a:pos x="119" y="65"/>
                </a:cxn>
                <a:cxn ang="0">
                  <a:pos x="64" y="119"/>
                </a:cxn>
                <a:cxn ang="0">
                  <a:pos x="10" y="65"/>
                </a:cxn>
                <a:cxn ang="0">
                  <a:pos x="64" y="10"/>
                </a:cxn>
              </a:cxnLst>
              <a:rect l="0" t="0" r="r" b="b"/>
              <a:pathLst>
                <a:path w="129" h="129">
                  <a:moveTo>
                    <a:pt x="64" y="129"/>
                  </a:moveTo>
                  <a:cubicBezTo>
                    <a:pt x="100" y="129"/>
                    <a:pt x="129" y="100"/>
                    <a:pt x="129" y="65"/>
                  </a:cubicBezTo>
                  <a:cubicBezTo>
                    <a:pt x="129" y="29"/>
                    <a:pt x="100" y="0"/>
                    <a:pt x="64" y="0"/>
                  </a:cubicBezTo>
                  <a:cubicBezTo>
                    <a:pt x="29" y="0"/>
                    <a:pt x="0" y="29"/>
                    <a:pt x="0" y="65"/>
                  </a:cubicBezTo>
                  <a:cubicBezTo>
                    <a:pt x="0" y="100"/>
                    <a:pt x="29" y="129"/>
                    <a:pt x="64" y="129"/>
                  </a:cubicBezTo>
                  <a:close/>
                  <a:moveTo>
                    <a:pt x="64" y="10"/>
                  </a:moveTo>
                  <a:cubicBezTo>
                    <a:pt x="94" y="10"/>
                    <a:pt x="119" y="35"/>
                    <a:pt x="119" y="65"/>
                  </a:cubicBezTo>
                  <a:cubicBezTo>
                    <a:pt x="119" y="95"/>
                    <a:pt x="94" y="119"/>
                    <a:pt x="64" y="119"/>
                  </a:cubicBezTo>
                  <a:cubicBezTo>
                    <a:pt x="34" y="119"/>
                    <a:pt x="10" y="95"/>
                    <a:pt x="10" y="65"/>
                  </a:cubicBezTo>
                  <a:cubicBezTo>
                    <a:pt x="10" y="35"/>
                    <a:pt x="34" y="10"/>
                    <a:pt x="64"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5" name="Freeform 9"/>
            <p:cNvSpPr>
              <a:spLocks noEditPoints="1"/>
            </p:cNvSpPr>
            <p:nvPr userDrawn="1"/>
          </p:nvSpPr>
          <p:spPr bwMode="auto">
            <a:xfrm>
              <a:off x="4119" y="585"/>
              <a:ext cx="357" cy="245"/>
            </a:xfrm>
            <a:custGeom>
              <a:avLst/>
              <a:gdLst/>
              <a:ahLst/>
              <a:cxnLst>
                <a:cxn ang="0">
                  <a:pos x="444" y="222"/>
                </a:cxn>
                <a:cxn ang="0">
                  <a:pos x="222" y="0"/>
                </a:cxn>
                <a:cxn ang="0">
                  <a:pos x="0" y="222"/>
                </a:cxn>
                <a:cxn ang="0">
                  <a:pos x="0" y="304"/>
                </a:cxn>
                <a:cxn ang="0">
                  <a:pos x="444" y="304"/>
                </a:cxn>
                <a:cxn ang="0">
                  <a:pos x="444" y="222"/>
                </a:cxn>
                <a:cxn ang="0">
                  <a:pos x="434" y="294"/>
                </a:cxn>
                <a:cxn ang="0">
                  <a:pos x="10" y="294"/>
                </a:cxn>
                <a:cxn ang="0">
                  <a:pos x="10" y="222"/>
                </a:cxn>
                <a:cxn ang="0">
                  <a:pos x="222" y="10"/>
                </a:cxn>
                <a:cxn ang="0">
                  <a:pos x="434" y="222"/>
                </a:cxn>
                <a:cxn ang="0">
                  <a:pos x="434" y="294"/>
                </a:cxn>
              </a:cxnLst>
              <a:rect l="0" t="0" r="r" b="b"/>
              <a:pathLst>
                <a:path w="444" h="304">
                  <a:moveTo>
                    <a:pt x="444" y="222"/>
                  </a:moveTo>
                  <a:cubicBezTo>
                    <a:pt x="444" y="100"/>
                    <a:pt x="344" y="0"/>
                    <a:pt x="222" y="0"/>
                  </a:cubicBezTo>
                  <a:cubicBezTo>
                    <a:pt x="100" y="0"/>
                    <a:pt x="0" y="100"/>
                    <a:pt x="0" y="222"/>
                  </a:cubicBezTo>
                  <a:cubicBezTo>
                    <a:pt x="0" y="304"/>
                    <a:pt x="0" y="304"/>
                    <a:pt x="0" y="304"/>
                  </a:cubicBezTo>
                  <a:cubicBezTo>
                    <a:pt x="444" y="304"/>
                    <a:pt x="444" y="304"/>
                    <a:pt x="444" y="304"/>
                  </a:cubicBezTo>
                  <a:lnTo>
                    <a:pt x="444" y="222"/>
                  </a:lnTo>
                  <a:close/>
                  <a:moveTo>
                    <a:pt x="434" y="294"/>
                  </a:moveTo>
                  <a:cubicBezTo>
                    <a:pt x="10" y="294"/>
                    <a:pt x="10" y="294"/>
                    <a:pt x="10" y="294"/>
                  </a:cubicBezTo>
                  <a:cubicBezTo>
                    <a:pt x="10" y="222"/>
                    <a:pt x="10" y="222"/>
                    <a:pt x="10" y="222"/>
                  </a:cubicBezTo>
                  <a:cubicBezTo>
                    <a:pt x="10" y="105"/>
                    <a:pt x="105" y="10"/>
                    <a:pt x="222" y="10"/>
                  </a:cubicBezTo>
                  <a:cubicBezTo>
                    <a:pt x="339" y="10"/>
                    <a:pt x="434" y="105"/>
                    <a:pt x="434" y="222"/>
                  </a:cubicBezTo>
                  <a:lnTo>
                    <a:pt x="434" y="29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6" name="Freeform 10"/>
            <p:cNvSpPr>
              <a:spLocks noEditPoints="1"/>
            </p:cNvSpPr>
            <p:nvPr userDrawn="1"/>
          </p:nvSpPr>
          <p:spPr bwMode="auto">
            <a:xfrm>
              <a:off x="3718" y="2669"/>
              <a:ext cx="1165" cy="288"/>
            </a:xfrm>
            <a:custGeom>
              <a:avLst/>
              <a:gdLst/>
              <a:ahLst/>
              <a:cxnLst>
                <a:cxn ang="0">
                  <a:pos x="0" y="281"/>
                </a:cxn>
                <a:cxn ang="0">
                  <a:pos x="1" y="288"/>
                </a:cxn>
                <a:cxn ang="0">
                  <a:pos x="1163" y="288"/>
                </a:cxn>
                <a:cxn ang="0">
                  <a:pos x="1165" y="281"/>
                </a:cxn>
                <a:cxn ang="0">
                  <a:pos x="582" y="0"/>
                </a:cxn>
                <a:cxn ang="0">
                  <a:pos x="0" y="281"/>
                </a:cxn>
                <a:cxn ang="0">
                  <a:pos x="19" y="280"/>
                </a:cxn>
                <a:cxn ang="0">
                  <a:pos x="582" y="8"/>
                </a:cxn>
                <a:cxn ang="0">
                  <a:pos x="1146" y="280"/>
                </a:cxn>
                <a:cxn ang="0">
                  <a:pos x="19" y="280"/>
                </a:cxn>
              </a:cxnLst>
              <a:rect l="0" t="0" r="r" b="b"/>
              <a:pathLst>
                <a:path w="1165" h="288">
                  <a:moveTo>
                    <a:pt x="0" y="281"/>
                  </a:moveTo>
                  <a:lnTo>
                    <a:pt x="1" y="288"/>
                  </a:lnTo>
                  <a:lnTo>
                    <a:pt x="1163" y="288"/>
                  </a:lnTo>
                  <a:lnTo>
                    <a:pt x="1165" y="281"/>
                  </a:lnTo>
                  <a:lnTo>
                    <a:pt x="582" y="0"/>
                  </a:lnTo>
                  <a:lnTo>
                    <a:pt x="0" y="281"/>
                  </a:lnTo>
                  <a:close/>
                  <a:moveTo>
                    <a:pt x="19" y="280"/>
                  </a:moveTo>
                  <a:lnTo>
                    <a:pt x="582" y="8"/>
                  </a:lnTo>
                  <a:lnTo>
                    <a:pt x="1146" y="280"/>
                  </a:lnTo>
                  <a:lnTo>
                    <a:pt x="19" y="2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8" name="Freeform 11"/>
            <p:cNvSpPr>
              <a:spLocks noEditPoints="1"/>
            </p:cNvSpPr>
            <p:nvPr userDrawn="1"/>
          </p:nvSpPr>
          <p:spPr bwMode="auto">
            <a:xfrm>
              <a:off x="3103" y="3054"/>
              <a:ext cx="242" cy="936"/>
            </a:xfrm>
            <a:custGeom>
              <a:avLst/>
              <a:gdLst/>
              <a:ahLst/>
              <a:cxnLst>
                <a:cxn ang="0">
                  <a:pos x="0" y="93"/>
                </a:cxn>
                <a:cxn ang="0">
                  <a:pos x="70" y="167"/>
                </a:cxn>
                <a:cxn ang="0">
                  <a:pos x="70" y="936"/>
                </a:cxn>
                <a:cxn ang="0">
                  <a:pos x="242" y="936"/>
                </a:cxn>
                <a:cxn ang="0">
                  <a:pos x="242" y="0"/>
                </a:cxn>
                <a:cxn ang="0">
                  <a:pos x="0" y="0"/>
                </a:cxn>
                <a:cxn ang="0">
                  <a:pos x="0" y="93"/>
                </a:cxn>
                <a:cxn ang="0">
                  <a:pos x="8" y="8"/>
                </a:cxn>
                <a:cxn ang="0">
                  <a:pos x="234" y="8"/>
                </a:cxn>
                <a:cxn ang="0">
                  <a:pos x="234" y="928"/>
                </a:cxn>
                <a:cxn ang="0">
                  <a:pos x="78" y="928"/>
                </a:cxn>
                <a:cxn ang="0">
                  <a:pos x="78" y="164"/>
                </a:cxn>
                <a:cxn ang="0">
                  <a:pos x="8" y="90"/>
                </a:cxn>
                <a:cxn ang="0">
                  <a:pos x="8" y="8"/>
                </a:cxn>
              </a:cxnLst>
              <a:rect l="0" t="0" r="r" b="b"/>
              <a:pathLst>
                <a:path w="242" h="936">
                  <a:moveTo>
                    <a:pt x="0" y="93"/>
                  </a:moveTo>
                  <a:lnTo>
                    <a:pt x="70" y="167"/>
                  </a:lnTo>
                  <a:lnTo>
                    <a:pt x="70" y="936"/>
                  </a:lnTo>
                  <a:lnTo>
                    <a:pt x="242" y="936"/>
                  </a:lnTo>
                  <a:lnTo>
                    <a:pt x="242" y="0"/>
                  </a:lnTo>
                  <a:lnTo>
                    <a:pt x="0" y="0"/>
                  </a:lnTo>
                  <a:lnTo>
                    <a:pt x="0" y="93"/>
                  </a:lnTo>
                  <a:close/>
                  <a:moveTo>
                    <a:pt x="8" y="8"/>
                  </a:moveTo>
                  <a:lnTo>
                    <a:pt x="234" y="8"/>
                  </a:lnTo>
                  <a:lnTo>
                    <a:pt x="234" y="928"/>
                  </a:lnTo>
                  <a:lnTo>
                    <a:pt x="78" y="928"/>
                  </a:lnTo>
                  <a:lnTo>
                    <a:pt x="78" y="164"/>
                  </a:lnTo>
                  <a:lnTo>
                    <a:pt x="8" y="90"/>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9" name="Freeform 12"/>
            <p:cNvSpPr>
              <a:spLocks noEditPoints="1"/>
            </p:cNvSpPr>
            <p:nvPr userDrawn="1"/>
          </p:nvSpPr>
          <p:spPr bwMode="auto">
            <a:xfrm>
              <a:off x="4111" y="870"/>
              <a:ext cx="378" cy="316"/>
            </a:xfrm>
            <a:custGeom>
              <a:avLst/>
              <a:gdLst/>
              <a:ahLst/>
              <a:cxnLst>
                <a:cxn ang="0">
                  <a:pos x="378" y="0"/>
                </a:cxn>
                <a:cxn ang="0">
                  <a:pos x="0" y="0"/>
                </a:cxn>
                <a:cxn ang="0">
                  <a:pos x="0" y="316"/>
                </a:cxn>
                <a:cxn ang="0">
                  <a:pos x="378" y="316"/>
                </a:cxn>
                <a:cxn ang="0">
                  <a:pos x="378" y="0"/>
                </a:cxn>
                <a:cxn ang="0">
                  <a:pos x="370" y="307"/>
                </a:cxn>
                <a:cxn ang="0">
                  <a:pos x="9" y="307"/>
                </a:cxn>
                <a:cxn ang="0">
                  <a:pos x="9" y="8"/>
                </a:cxn>
                <a:cxn ang="0">
                  <a:pos x="370" y="8"/>
                </a:cxn>
                <a:cxn ang="0">
                  <a:pos x="370" y="307"/>
                </a:cxn>
              </a:cxnLst>
              <a:rect l="0" t="0" r="r" b="b"/>
              <a:pathLst>
                <a:path w="378" h="316">
                  <a:moveTo>
                    <a:pt x="378" y="0"/>
                  </a:moveTo>
                  <a:lnTo>
                    <a:pt x="0" y="0"/>
                  </a:lnTo>
                  <a:lnTo>
                    <a:pt x="0" y="316"/>
                  </a:lnTo>
                  <a:lnTo>
                    <a:pt x="378" y="316"/>
                  </a:lnTo>
                  <a:lnTo>
                    <a:pt x="378" y="0"/>
                  </a:lnTo>
                  <a:close/>
                  <a:moveTo>
                    <a:pt x="370" y="307"/>
                  </a:moveTo>
                  <a:lnTo>
                    <a:pt x="9" y="307"/>
                  </a:lnTo>
                  <a:lnTo>
                    <a:pt x="9" y="8"/>
                  </a:lnTo>
                  <a:lnTo>
                    <a:pt x="370" y="8"/>
                  </a:lnTo>
                  <a:lnTo>
                    <a:pt x="370"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0" name="Freeform 13"/>
            <p:cNvSpPr>
              <a:spLocks noEditPoints="1"/>
            </p:cNvSpPr>
            <p:nvPr userDrawn="1"/>
          </p:nvSpPr>
          <p:spPr bwMode="auto">
            <a:xfrm>
              <a:off x="4765" y="1937"/>
              <a:ext cx="144" cy="145"/>
            </a:xfrm>
            <a:custGeom>
              <a:avLst/>
              <a:gdLst/>
              <a:ahLst/>
              <a:cxnLst>
                <a:cxn ang="0">
                  <a:pos x="90" y="0"/>
                </a:cxn>
                <a:cxn ang="0">
                  <a:pos x="0" y="90"/>
                </a:cxn>
                <a:cxn ang="0">
                  <a:pos x="90" y="180"/>
                </a:cxn>
                <a:cxn ang="0">
                  <a:pos x="179" y="90"/>
                </a:cxn>
                <a:cxn ang="0">
                  <a:pos x="90" y="0"/>
                </a:cxn>
                <a:cxn ang="0">
                  <a:pos x="90" y="170"/>
                </a:cxn>
                <a:cxn ang="0">
                  <a:pos x="10" y="90"/>
                </a:cxn>
                <a:cxn ang="0">
                  <a:pos x="90" y="10"/>
                </a:cxn>
                <a:cxn ang="0">
                  <a:pos x="169" y="90"/>
                </a:cxn>
                <a:cxn ang="0">
                  <a:pos x="90" y="170"/>
                </a:cxn>
              </a:cxnLst>
              <a:rect l="0" t="0" r="r" b="b"/>
              <a:pathLst>
                <a:path w="179" h="180">
                  <a:moveTo>
                    <a:pt x="90" y="0"/>
                  </a:moveTo>
                  <a:cubicBezTo>
                    <a:pt x="40" y="0"/>
                    <a:pt x="0" y="40"/>
                    <a:pt x="0" y="90"/>
                  </a:cubicBezTo>
                  <a:cubicBezTo>
                    <a:pt x="0" y="139"/>
                    <a:pt x="40" y="180"/>
                    <a:pt x="90" y="180"/>
                  </a:cubicBezTo>
                  <a:cubicBezTo>
                    <a:pt x="139" y="180"/>
                    <a:pt x="179" y="139"/>
                    <a:pt x="179" y="90"/>
                  </a:cubicBezTo>
                  <a:cubicBezTo>
                    <a:pt x="179" y="40"/>
                    <a:pt x="139" y="0"/>
                    <a:pt x="90" y="0"/>
                  </a:cubicBezTo>
                  <a:close/>
                  <a:moveTo>
                    <a:pt x="90" y="170"/>
                  </a:moveTo>
                  <a:cubicBezTo>
                    <a:pt x="46" y="170"/>
                    <a:pt x="10" y="134"/>
                    <a:pt x="10" y="90"/>
                  </a:cubicBezTo>
                  <a:cubicBezTo>
                    <a:pt x="10" y="46"/>
                    <a:pt x="46" y="10"/>
                    <a:pt x="90" y="10"/>
                  </a:cubicBezTo>
                  <a:cubicBezTo>
                    <a:pt x="134" y="10"/>
                    <a:pt x="169" y="46"/>
                    <a:pt x="169" y="90"/>
                  </a:cubicBezTo>
                  <a:cubicBezTo>
                    <a:pt x="169" y="134"/>
                    <a:pt x="134" y="170"/>
                    <a:pt x="90" y="17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1" name="Freeform 14"/>
            <p:cNvSpPr>
              <a:spLocks noEditPoints="1"/>
            </p:cNvSpPr>
            <p:nvPr userDrawn="1"/>
          </p:nvSpPr>
          <p:spPr bwMode="auto">
            <a:xfrm>
              <a:off x="7489" y="2449"/>
              <a:ext cx="99" cy="135"/>
            </a:xfrm>
            <a:custGeom>
              <a:avLst/>
              <a:gdLst/>
              <a:ahLst/>
              <a:cxnLst>
                <a:cxn ang="0">
                  <a:pos x="0" y="135"/>
                </a:cxn>
                <a:cxn ang="0">
                  <a:pos x="99" y="135"/>
                </a:cxn>
                <a:cxn ang="0">
                  <a:pos x="99" y="0"/>
                </a:cxn>
                <a:cxn ang="0">
                  <a:pos x="0" y="0"/>
                </a:cxn>
                <a:cxn ang="0">
                  <a:pos x="0" y="135"/>
                </a:cxn>
                <a:cxn ang="0">
                  <a:pos x="8" y="8"/>
                </a:cxn>
                <a:cxn ang="0">
                  <a:pos x="91" y="8"/>
                </a:cxn>
                <a:cxn ang="0">
                  <a:pos x="91" y="127"/>
                </a:cxn>
                <a:cxn ang="0">
                  <a:pos x="8" y="127"/>
                </a:cxn>
                <a:cxn ang="0">
                  <a:pos x="8" y="8"/>
                </a:cxn>
              </a:cxnLst>
              <a:rect l="0" t="0" r="r" b="b"/>
              <a:pathLst>
                <a:path w="99" h="135">
                  <a:moveTo>
                    <a:pt x="0" y="135"/>
                  </a:moveTo>
                  <a:lnTo>
                    <a:pt x="99" y="135"/>
                  </a:lnTo>
                  <a:lnTo>
                    <a:pt x="99" y="0"/>
                  </a:lnTo>
                  <a:lnTo>
                    <a:pt x="0" y="0"/>
                  </a:lnTo>
                  <a:lnTo>
                    <a:pt x="0" y="135"/>
                  </a:lnTo>
                  <a:close/>
                  <a:moveTo>
                    <a:pt x="8" y="8"/>
                  </a:moveTo>
                  <a:lnTo>
                    <a:pt x="91" y="8"/>
                  </a:lnTo>
                  <a:lnTo>
                    <a:pt x="91" y="127"/>
                  </a:lnTo>
                  <a:lnTo>
                    <a:pt x="8" y="127"/>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2" name="Freeform 15"/>
            <p:cNvSpPr>
              <a:spLocks noEditPoints="1"/>
            </p:cNvSpPr>
            <p:nvPr userDrawn="1"/>
          </p:nvSpPr>
          <p:spPr bwMode="auto">
            <a:xfrm>
              <a:off x="7489" y="2240"/>
              <a:ext cx="99" cy="134"/>
            </a:xfrm>
            <a:custGeom>
              <a:avLst/>
              <a:gdLst/>
              <a:ahLst/>
              <a:cxnLst>
                <a:cxn ang="0">
                  <a:pos x="0" y="134"/>
                </a:cxn>
                <a:cxn ang="0">
                  <a:pos x="99" y="134"/>
                </a:cxn>
                <a:cxn ang="0">
                  <a:pos x="99" y="0"/>
                </a:cxn>
                <a:cxn ang="0">
                  <a:pos x="0" y="0"/>
                </a:cxn>
                <a:cxn ang="0">
                  <a:pos x="0" y="134"/>
                </a:cxn>
                <a:cxn ang="0">
                  <a:pos x="8" y="8"/>
                </a:cxn>
                <a:cxn ang="0">
                  <a:pos x="91" y="8"/>
                </a:cxn>
                <a:cxn ang="0">
                  <a:pos x="91" y="126"/>
                </a:cxn>
                <a:cxn ang="0">
                  <a:pos x="8" y="126"/>
                </a:cxn>
                <a:cxn ang="0">
                  <a:pos x="8" y="8"/>
                </a:cxn>
              </a:cxnLst>
              <a:rect l="0" t="0" r="r" b="b"/>
              <a:pathLst>
                <a:path w="99" h="134">
                  <a:moveTo>
                    <a:pt x="0" y="134"/>
                  </a:moveTo>
                  <a:lnTo>
                    <a:pt x="99" y="134"/>
                  </a:lnTo>
                  <a:lnTo>
                    <a:pt x="99" y="0"/>
                  </a:lnTo>
                  <a:lnTo>
                    <a:pt x="0" y="0"/>
                  </a:lnTo>
                  <a:lnTo>
                    <a:pt x="0" y="134"/>
                  </a:lnTo>
                  <a:close/>
                  <a:moveTo>
                    <a:pt x="8" y="8"/>
                  </a:moveTo>
                  <a:lnTo>
                    <a:pt x="91" y="8"/>
                  </a:lnTo>
                  <a:lnTo>
                    <a:pt x="91" y="126"/>
                  </a:lnTo>
                  <a:lnTo>
                    <a:pt x="8" y="126"/>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3" name="Freeform 16"/>
            <p:cNvSpPr>
              <a:spLocks noEditPoints="1"/>
            </p:cNvSpPr>
            <p:nvPr userDrawn="1"/>
          </p:nvSpPr>
          <p:spPr bwMode="auto">
            <a:xfrm>
              <a:off x="6316" y="2197"/>
              <a:ext cx="98" cy="134"/>
            </a:xfrm>
            <a:custGeom>
              <a:avLst/>
              <a:gdLst/>
              <a:ahLst/>
              <a:cxnLst>
                <a:cxn ang="0">
                  <a:pos x="0" y="134"/>
                </a:cxn>
                <a:cxn ang="0">
                  <a:pos x="98" y="134"/>
                </a:cxn>
                <a:cxn ang="0">
                  <a:pos x="98" y="0"/>
                </a:cxn>
                <a:cxn ang="0">
                  <a:pos x="0" y="0"/>
                </a:cxn>
                <a:cxn ang="0">
                  <a:pos x="0" y="134"/>
                </a:cxn>
                <a:cxn ang="0">
                  <a:pos x="8" y="8"/>
                </a:cxn>
                <a:cxn ang="0">
                  <a:pos x="90" y="8"/>
                </a:cxn>
                <a:cxn ang="0">
                  <a:pos x="90" y="126"/>
                </a:cxn>
                <a:cxn ang="0">
                  <a:pos x="8" y="126"/>
                </a:cxn>
                <a:cxn ang="0">
                  <a:pos x="8" y="8"/>
                </a:cxn>
              </a:cxnLst>
              <a:rect l="0" t="0" r="r" b="b"/>
              <a:pathLst>
                <a:path w="98" h="134">
                  <a:moveTo>
                    <a:pt x="0" y="134"/>
                  </a:moveTo>
                  <a:lnTo>
                    <a:pt x="98" y="134"/>
                  </a:lnTo>
                  <a:lnTo>
                    <a:pt x="98" y="0"/>
                  </a:lnTo>
                  <a:lnTo>
                    <a:pt x="0" y="0"/>
                  </a:lnTo>
                  <a:lnTo>
                    <a:pt x="0" y="134"/>
                  </a:lnTo>
                  <a:close/>
                  <a:moveTo>
                    <a:pt x="8" y="8"/>
                  </a:moveTo>
                  <a:lnTo>
                    <a:pt x="90" y="8"/>
                  </a:lnTo>
                  <a:lnTo>
                    <a:pt x="90" y="126"/>
                  </a:lnTo>
                  <a:lnTo>
                    <a:pt x="8" y="126"/>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4" name="Freeform 17"/>
            <p:cNvSpPr>
              <a:spLocks noEditPoints="1"/>
            </p:cNvSpPr>
            <p:nvPr userDrawn="1"/>
          </p:nvSpPr>
          <p:spPr bwMode="auto">
            <a:xfrm>
              <a:off x="6502" y="1987"/>
              <a:ext cx="98" cy="134"/>
            </a:xfrm>
            <a:custGeom>
              <a:avLst/>
              <a:gdLst/>
              <a:ahLst/>
              <a:cxnLst>
                <a:cxn ang="0">
                  <a:pos x="98" y="0"/>
                </a:cxn>
                <a:cxn ang="0">
                  <a:pos x="0" y="0"/>
                </a:cxn>
                <a:cxn ang="0">
                  <a:pos x="0" y="134"/>
                </a:cxn>
                <a:cxn ang="0">
                  <a:pos x="98" y="134"/>
                </a:cxn>
                <a:cxn ang="0">
                  <a:pos x="98" y="0"/>
                </a:cxn>
                <a:cxn ang="0">
                  <a:pos x="90" y="126"/>
                </a:cxn>
                <a:cxn ang="0">
                  <a:pos x="8" y="126"/>
                </a:cxn>
                <a:cxn ang="0">
                  <a:pos x="8" y="8"/>
                </a:cxn>
                <a:cxn ang="0">
                  <a:pos x="90" y="8"/>
                </a:cxn>
                <a:cxn ang="0">
                  <a:pos x="90" y="126"/>
                </a:cxn>
              </a:cxnLst>
              <a:rect l="0" t="0" r="r" b="b"/>
              <a:pathLst>
                <a:path w="98" h="134">
                  <a:moveTo>
                    <a:pt x="98" y="0"/>
                  </a:moveTo>
                  <a:lnTo>
                    <a:pt x="0" y="0"/>
                  </a:lnTo>
                  <a:lnTo>
                    <a:pt x="0" y="134"/>
                  </a:lnTo>
                  <a:lnTo>
                    <a:pt x="98" y="134"/>
                  </a:lnTo>
                  <a:lnTo>
                    <a:pt x="98" y="0"/>
                  </a:lnTo>
                  <a:close/>
                  <a:moveTo>
                    <a:pt x="90" y="126"/>
                  </a:moveTo>
                  <a:lnTo>
                    <a:pt x="8" y="126"/>
                  </a:lnTo>
                  <a:lnTo>
                    <a:pt x="8" y="8"/>
                  </a:lnTo>
                  <a:lnTo>
                    <a:pt x="90" y="8"/>
                  </a:lnTo>
                  <a:lnTo>
                    <a:pt x="90" y="1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5" name="Freeform 18"/>
            <p:cNvSpPr>
              <a:spLocks noEditPoints="1"/>
            </p:cNvSpPr>
            <p:nvPr userDrawn="1"/>
          </p:nvSpPr>
          <p:spPr bwMode="auto">
            <a:xfrm>
              <a:off x="6502" y="2407"/>
              <a:ext cx="98" cy="134"/>
            </a:xfrm>
            <a:custGeom>
              <a:avLst/>
              <a:gdLst/>
              <a:ahLst/>
              <a:cxnLst>
                <a:cxn ang="0">
                  <a:pos x="98" y="0"/>
                </a:cxn>
                <a:cxn ang="0">
                  <a:pos x="0" y="0"/>
                </a:cxn>
                <a:cxn ang="0">
                  <a:pos x="0" y="134"/>
                </a:cxn>
                <a:cxn ang="0">
                  <a:pos x="98" y="134"/>
                </a:cxn>
                <a:cxn ang="0">
                  <a:pos x="98" y="0"/>
                </a:cxn>
                <a:cxn ang="0">
                  <a:pos x="90" y="126"/>
                </a:cxn>
                <a:cxn ang="0">
                  <a:pos x="8" y="126"/>
                </a:cxn>
                <a:cxn ang="0">
                  <a:pos x="8" y="8"/>
                </a:cxn>
                <a:cxn ang="0">
                  <a:pos x="90" y="8"/>
                </a:cxn>
                <a:cxn ang="0">
                  <a:pos x="90" y="126"/>
                </a:cxn>
              </a:cxnLst>
              <a:rect l="0" t="0" r="r" b="b"/>
              <a:pathLst>
                <a:path w="98" h="134">
                  <a:moveTo>
                    <a:pt x="98" y="0"/>
                  </a:moveTo>
                  <a:lnTo>
                    <a:pt x="0" y="0"/>
                  </a:lnTo>
                  <a:lnTo>
                    <a:pt x="0" y="134"/>
                  </a:lnTo>
                  <a:lnTo>
                    <a:pt x="98" y="134"/>
                  </a:lnTo>
                  <a:lnTo>
                    <a:pt x="98" y="0"/>
                  </a:lnTo>
                  <a:close/>
                  <a:moveTo>
                    <a:pt x="90" y="126"/>
                  </a:moveTo>
                  <a:lnTo>
                    <a:pt x="8" y="126"/>
                  </a:lnTo>
                  <a:lnTo>
                    <a:pt x="8" y="8"/>
                  </a:lnTo>
                  <a:lnTo>
                    <a:pt x="90" y="8"/>
                  </a:lnTo>
                  <a:lnTo>
                    <a:pt x="90" y="1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6" name="Freeform 19"/>
            <p:cNvSpPr>
              <a:spLocks noEditPoints="1"/>
            </p:cNvSpPr>
            <p:nvPr userDrawn="1"/>
          </p:nvSpPr>
          <p:spPr bwMode="auto">
            <a:xfrm>
              <a:off x="6948" y="1198"/>
              <a:ext cx="752" cy="461"/>
            </a:xfrm>
            <a:custGeom>
              <a:avLst/>
              <a:gdLst/>
              <a:ahLst/>
              <a:cxnLst>
                <a:cxn ang="0">
                  <a:pos x="670" y="0"/>
                </a:cxn>
                <a:cxn ang="0">
                  <a:pos x="670" y="74"/>
                </a:cxn>
                <a:cxn ang="0">
                  <a:pos x="0" y="74"/>
                </a:cxn>
                <a:cxn ang="0">
                  <a:pos x="0" y="461"/>
                </a:cxn>
                <a:cxn ang="0">
                  <a:pos x="752" y="461"/>
                </a:cxn>
                <a:cxn ang="0">
                  <a:pos x="752" y="0"/>
                </a:cxn>
                <a:cxn ang="0">
                  <a:pos x="670" y="0"/>
                </a:cxn>
                <a:cxn ang="0">
                  <a:pos x="744" y="453"/>
                </a:cxn>
                <a:cxn ang="0">
                  <a:pos x="8" y="453"/>
                </a:cxn>
                <a:cxn ang="0">
                  <a:pos x="8" y="82"/>
                </a:cxn>
                <a:cxn ang="0">
                  <a:pos x="678" y="82"/>
                </a:cxn>
                <a:cxn ang="0">
                  <a:pos x="678" y="8"/>
                </a:cxn>
                <a:cxn ang="0">
                  <a:pos x="744" y="8"/>
                </a:cxn>
                <a:cxn ang="0">
                  <a:pos x="744" y="453"/>
                </a:cxn>
              </a:cxnLst>
              <a:rect l="0" t="0" r="r" b="b"/>
              <a:pathLst>
                <a:path w="752" h="461">
                  <a:moveTo>
                    <a:pt x="670" y="0"/>
                  </a:moveTo>
                  <a:lnTo>
                    <a:pt x="670" y="74"/>
                  </a:lnTo>
                  <a:lnTo>
                    <a:pt x="0" y="74"/>
                  </a:lnTo>
                  <a:lnTo>
                    <a:pt x="0" y="461"/>
                  </a:lnTo>
                  <a:lnTo>
                    <a:pt x="752" y="461"/>
                  </a:lnTo>
                  <a:lnTo>
                    <a:pt x="752" y="0"/>
                  </a:lnTo>
                  <a:lnTo>
                    <a:pt x="670" y="0"/>
                  </a:lnTo>
                  <a:close/>
                  <a:moveTo>
                    <a:pt x="744" y="453"/>
                  </a:moveTo>
                  <a:lnTo>
                    <a:pt x="8" y="453"/>
                  </a:lnTo>
                  <a:lnTo>
                    <a:pt x="8" y="82"/>
                  </a:lnTo>
                  <a:lnTo>
                    <a:pt x="678" y="82"/>
                  </a:lnTo>
                  <a:lnTo>
                    <a:pt x="678" y="8"/>
                  </a:lnTo>
                  <a:lnTo>
                    <a:pt x="744" y="8"/>
                  </a:lnTo>
                  <a:lnTo>
                    <a:pt x="744" y="4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7" name="Freeform 20"/>
            <p:cNvSpPr>
              <a:spLocks noEditPoints="1"/>
            </p:cNvSpPr>
            <p:nvPr userDrawn="1"/>
          </p:nvSpPr>
          <p:spPr bwMode="auto">
            <a:xfrm>
              <a:off x="6316" y="1987"/>
              <a:ext cx="98" cy="134"/>
            </a:xfrm>
            <a:custGeom>
              <a:avLst/>
              <a:gdLst/>
              <a:ahLst/>
              <a:cxnLst>
                <a:cxn ang="0">
                  <a:pos x="0" y="134"/>
                </a:cxn>
                <a:cxn ang="0">
                  <a:pos x="98" y="134"/>
                </a:cxn>
                <a:cxn ang="0">
                  <a:pos x="98" y="0"/>
                </a:cxn>
                <a:cxn ang="0">
                  <a:pos x="0" y="0"/>
                </a:cxn>
                <a:cxn ang="0">
                  <a:pos x="0" y="134"/>
                </a:cxn>
                <a:cxn ang="0">
                  <a:pos x="8" y="8"/>
                </a:cxn>
                <a:cxn ang="0">
                  <a:pos x="90" y="8"/>
                </a:cxn>
                <a:cxn ang="0">
                  <a:pos x="90" y="126"/>
                </a:cxn>
                <a:cxn ang="0">
                  <a:pos x="8" y="126"/>
                </a:cxn>
                <a:cxn ang="0">
                  <a:pos x="8" y="8"/>
                </a:cxn>
              </a:cxnLst>
              <a:rect l="0" t="0" r="r" b="b"/>
              <a:pathLst>
                <a:path w="98" h="134">
                  <a:moveTo>
                    <a:pt x="0" y="134"/>
                  </a:moveTo>
                  <a:lnTo>
                    <a:pt x="98" y="134"/>
                  </a:lnTo>
                  <a:lnTo>
                    <a:pt x="98" y="0"/>
                  </a:lnTo>
                  <a:lnTo>
                    <a:pt x="0" y="0"/>
                  </a:lnTo>
                  <a:lnTo>
                    <a:pt x="0" y="134"/>
                  </a:lnTo>
                  <a:close/>
                  <a:moveTo>
                    <a:pt x="8" y="8"/>
                  </a:moveTo>
                  <a:lnTo>
                    <a:pt x="90" y="8"/>
                  </a:lnTo>
                  <a:lnTo>
                    <a:pt x="90" y="126"/>
                  </a:lnTo>
                  <a:lnTo>
                    <a:pt x="8" y="126"/>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8" name="Freeform 21"/>
            <p:cNvSpPr>
              <a:spLocks noEditPoints="1"/>
            </p:cNvSpPr>
            <p:nvPr userDrawn="1"/>
          </p:nvSpPr>
          <p:spPr bwMode="auto">
            <a:xfrm>
              <a:off x="5950" y="2276"/>
              <a:ext cx="99" cy="135"/>
            </a:xfrm>
            <a:custGeom>
              <a:avLst/>
              <a:gdLst/>
              <a:ahLst/>
              <a:cxnLst>
                <a:cxn ang="0">
                  <a:pos x="0" y="135"/>
                </a:cxn>
                <a:cxn ang="0">
                  <a:pos x="99" y="135"/>
                </a:cxn>
                <a:cxn ang="0">
                  <a:pos x="99" y="0"/>
                </a:cxn>
                <a:cxn ang="0">
                  <a:pos x="0" y="0"/>
                </a:cxn>
                <a:cxn ang="0">
                  <a:pos x="0" y="135"/>
                </a:cxn>
                <a:cxn ang="0">
                  <a:pos x="8" y="8"/>
                </a:cxn>
                <a:cxn ang="0">
                  <a:pos x="91" y="8"/>
                </a:cxn>
                <a:cxn ang="0">
                  <a:pos x="91" y="127"/>
                </a:cxn>
                <a:cxn ang="0">
                  <a:pos x="8" y="127"/>
                </a:cxn>
                <a:cxn ang="0">
                  <a:pos x="8" y="8"/>
                </a:cxn>
              </a:cxnLst>
              <a:rect l="0" t="0" r="r" b="b"/>
              <a:pathLst>
                <a:path w="99" h="135">
                  <a:moveTo>
                    <a:pt x="0" y="135"/>
                  </a:moveTo>
                  <a:lnTo>
                    <a:pt x="99" y="135"/>
                  </a:lnTo>
                  <a:lnTo>
                    <a:pt x="99" y="0"/>
                  </a:lnTo>
                  <a:lnTo>
                    <a:pt x="0" y="0"/>
                  </a:lnTo>
                  <a:lnTo>
                    <a:pt x="0" y="135"/>
                  </a:lnTo>
                  <a:close/>
                  <a:moveTo>
                    <a:pt x="8" y="8"/>
                  </a:moveTo>
                  <a:lnTo>
                    <a:pt x="91" y="8"/>
                  </a:lnTo>
                  <a:lnTo>
                    <a:pt x="91" y="127"/>
                  </a:lnTo>
                  <a:lnTo>
                    <a:pt x="8" y="127"/>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9" name="Freeform 22"/>
            <p:cNvSpPr>
              <a:spLocks noEditPoints="1"/>
            </p:cNvSpPr>
            <p:nvPr userDrawn="1"/>
          </p:nvSpPr>
          <p:spPr bwMode="auto">
            <a:xfrm>
              <a:off x="6502" y="2197"/>
              <a:ext cx="98" cy="134"/>
            </a:xfrm>
            <a:custGeom>
              <a:avLst/>
              <a:gdLst/>
              <a:ahLst/>
              <a:cxnLst>
                <a:cxn ang="0">
                  <a:pos x="98" y="0"/>
                </a:cxn>
                <a:cxn ang="0">
                  <a:pos x="0" y="0"/>
                </a:cxn>
                <a:cxn ang="0">
                  <a:pos x="0" y="134"/>
                </a:cxn>
                <a:cxn ang="0">
                  <a:pos x="98" y="134"/>
                </a:cxn>
                <a:cxn ang="0">
                  <a:pos x="98" y="0"/>
                </a:cxn>
                <a:cxn ang="0">
                  <a:pos x="90" y="126"/>
                </a:cxn>
                <a:cxn ang="0">
                  <a:pos x="8" y="126"/>
                </a:cxn>
                <a:cxn ang="0">
                  <a:pos x="8" y="8"/>
                </a:cxn>
                <a:cxn ang="0">
                  <a:pos x="90" y="8"/>
                </a:cxn>
                <a:cxn ang="0">
                  <a:pos x="90" y="126"/>
                </a:cxn>
              </a:cxnLst>
              <a:rect l="0" t="0" r="r" b="b"/>
              <a:pathLst>
                <a:path w="98" h="134">
                  <a:moveTo>
                    <a:pt x="98" y="0"/>
                  </a:moveTo>
                  <a:lnTo>
                    <a:pt x="0" y="0"/>
                  </a:lnTo>
                  <a:lnTo>
                    <a:pt x="0" y="134"/>
                  </a:lnTo>
                  <a:lnTo>
                    <a:pt x="98" y="134"/>
                  </a:lnTo>
                  <a:lnTo>
                    <a:pt x="98" y="0"/>
                  </a:lnTo>
                  <a:close/>
                  <a:moveTo>
                    <a:pt x="90" y="126"/>
                  </a:moveTo>
                  <a:lnTo>
                    <a:pt x="8" y="126"/>
                  </a:lnTo>
                  <a:lnTo>
                    <a:pt x="8" y="8"/>
                  </a:lnTo>
                  <a:lnTo>
                    <a:pt x="90" y="8"/>
                  </a:lnTo>
                  <a:lnTo>
                    <a:pt x="90" y="1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0" name="Freeform 23"/>
            <p:cNvSpPr>
              <a:spLocks noEditPoints="1"/>
            </p:cNvSpPr>
            <p:nvPr userDrawn="1"/>
          </p:nvSpPr>
          <p:spPr bwMode="auto">
            <a:xfrm>
              <a:off x="7489" y="2030"/>
              <a:ext cx="99" cy="133"/>
            </a:xfrm>
            <a:custGeom>
              <a:avLst/>
              <a:gdLst/>
              <a:ahLst/>
              <a:cxnLst>
                <a:cxn ang="0">
                  <a:pos x="0" y="133"/>
                </a:cxn>
                <a:cxn ang="0">
                  <a:pos x="99" y="133"/>
                </a:cxn>
                <a:cxn ang="0">
                  <a:pos x="99" y="0"/>
                </a:cxn>
                <a:cxn ang="0">
                  <a:pos x="0" y="0"/>
                </a:cxn>
                <a:cxn ang="0">
                  <a:pos x="0" y="133"/>
                </a:cxn>
                <a:cxn ang="0">
                  <a:pos x="8" y="8"/>
                </a:cxn>
                <a:cxn ang="0">
                  <a:pos x="91" y="8"/>
                </a:cxn>
                <a:cxn ang="0">
                  <a:pos x="91" y="125"/>
                </a:cxn>
                <a:cxn ang="0">
                  <a:pos x="8" y="125"/>
                </a:cxn>
                <a:cxn ang="0">
                  <a:pos x="8" y="8"/>
                </a:cxn>
              </a:cxnLst>
              <a:rect l="0" t="0" r="r" b="b"/>
              <a:pathLst>
                <a:path w="99" h="133">
                  <a:moveTo>
                    <a:pt x="0" y="133"/>
                  </a:moveTo>
                  <a:lnTo>
                    <a:pt x="99" y="133"/>
                  </a:lnTo>
                  <a:lnTo>
                    <a:pt x="99" y="0"/>
                  </a:lnTo>
                  <a:lnTo>
                    <a:pt x="0" y="0"/>
                  </a:lnTo>
                  <a:lnTo>
                    <a:pt x="0" y="133"/>
                  </a:lnTo>
                  <a:close/>
                  <a:moveTo>
                    <a:pt x="8" y="8"/>
                  </a:moveTo>
                  <a:lnTo>
                    <a:pt x="91" y="8"/>
                  </a:lnTo>
                  <a:lnTo>
                    <a:pt x="91" y="125"/>
                  </a:lnTo>
                  <a:lnTo>
                    <a:pt x="8" y="125"/>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1" name="Freeform 24"/>
            <p:cNvSpPr>
              <a:spLocks noEditPoints="1"/>
            </p:cNvSpPr>
            <p:nvPr userDrawn="1"/>
          </p:nvSpPr>
          <p:spPr bwMode="auto">
            <a:xfrm>
              <a:off x="7489" y="1819"/>
              <a:ext cx="99" cy="135"/>
            </a:xfrm>
            <a:custGeom>
              <a:avLst/>
              <a:gdLst/>
              <a:ahLst/>
              <a:cxnLst>
                <a:cxn ang="0">
                  <a:pos x="0" y="135"/>
                </a:cxn>
                <a:cxn ang="0">
                  <a:pos x="99" y="135"/>
                </a:cxn>
                <a:cxn ang="0">
                  <a:pos x="99" y="0"/>
                </a:cxn>
                <a:cxn ang="0">
                  <a:pos x="0" y="0"/>
                </a:cxn>
                <a:cxn ang="0">
                  <a:pos x="0" y="135"/>
                </a:cxn>
                <a:cxn ang="0">
                  <a:pos x="8" y="9"/>
                </a:cxn>
                <a:cxn ang="0">
                  <a:pos x="91" y="9"/>
                </a:cxn>
                <a:cxn ang="0">
                  <a:pos x="91" y="127"/>
                </a:cxn>
                <a:cxn ang="0">
                  <a:pos x="8" y="127"/>
                </a:cxn>
                <a:cxn ang="0">
                  <a:pos x="8" y="9"/>
                </a:cxn>
              </a:cxnLst>
              <a:rect l="0" t="0" r="r" b="b"/>
              <a:pathLst>
                <a:path w="99" h="135">
                  <a:moveTo>
                    <a:pt x="0" y="135"/>
                  </a:moveTo>
                  <a:lnTo>
                    <a:pt x="99" y="135"/>
                  </a:lnTo>
                  <a:lnTo>
                    <a:pt x="99" y="0"/>
                  </a:lnTo>
                  <a:lnTo>
                    <a:pt x="0" y="0"/>
                  </a:lnTo>
                  <a:lnTo>
                    <a:pt x="0" y="135"/>
                  </a:lnTo>
                  <a:close/>
                  <a:moveTo>
                    <a:pt x="8" y="9"/>
                  </a:moveTo>
                  <a:lnTo>
                    <a:pt x="91" y="9"/>
                  </a:lnTo>
                  <a:lnTo>
                    <a:pt x="91" y="127"/>
                  </a:lnTo>
                  <a:lnTo>
                    <a:pt x="8" y="127"/>
                  </a:lnTo>
                  <a:lnTo>
                    <a:pt x="8"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2" name="Freeform 25"/>
            <p:cNvSpPr>
              <a:spLocks noEditPoints="1"/>
            </p:cNvSpPr>
            <p:nvPr userDrawn="1"/>
          </p:nvSpPr>
          <p:spPr bwMode="auto">
            <a:xfrm>
              <a:off x="6948" y="1710"/>
              <a:ext cx="752" cy="1079"/>
            </a:xfrm>
            <a:custGeom>
              <a:avLst/>
              <a:gdLst/>
              <a:ahLst/>
              <a:cxnLst>
                <a:cxn ang="0">
                  <a:pos x="0" y="1079"/>
                </a:cxn>
                <a:cxn ang="0">
                  <a:pos x="752" y="1079"/>
                </a:cxn>
                <a:cxn ang="0">
                  <a:pos x="752" y="0"/>
                </a:cxn>
                <a:cxn ang="0">
                  <a:pos x="0" y="0"/>
                </a:cxn>
                <a:cxn ang="0">
                  <a:pos x="0" y="1079"/>
                </a:cxn>
                <a:cxn ang="0">
                  <a:pos x="8" y="8"/>
                </a:cxn>
                <a:cxn ang="0">
                  <a:pos x="744" y="8"/>
                </a:cxn>
                <a:cxn ang="0">
                  <a:pos x="744" y="1071"/>
                </a:cxn>
                <a:cxn ang="0">
                  <a:pos x="8" y="1071"/>
                </a:cxn>
                <a:cxn ang="0">
                  <a:pos x="8" y="8"/>
                </a:cxn>
              </a:cxnLst>
              <a:rect l="0" t="0" r="r" b="b"/>
              <a:pathLst>
                <a:path w="752" h="1079">
                  <a:moveTo>
                    <a:pt x="0" y="1079"/>
                  </a:moveTo>
                  <a:lnTo>
                    <a:pt x="752" y="1079"/>
                  </a:lnTo>
                  <a:lnTo>
                    <a:pt x="752" y="0"/>
                  </a:lnTo>
                  <a:lnTo>
                    <a:pt x="0" y="0"/>
                  </a:lnTo>
                  <a:lnTo>
                    <a:pt x="0" y="1079"/>
                  </a:lnTo>
                  <a:close/>
                  <a:moveTo>
                    <a:pt x="8" y="8"/>
                  </a:moveTo>
                  <a:lnTo>
                    <a:pt x="744" y="8"/>
                  </a:lnTo>
                  <a:lnTo>
                    <a:pt x="744" y="1071"/>
                  </a:lnTo>
                  <a:lnTo>
                    <a:pt x="8" y="1071"/>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3" name="Freeform 26"/>
            <p:cNvSpPr>
              <a:spLocks noEditPoints="1"/>
            </p:cNvSpPr>
            <p:nvPr userDrawn="1"/>
          </p:nvSpPr>
          <p:spPr bwMode="auto">
            <a:xfrm>
              <a:off x="6316" y="2407"/>
              <a:ext cx="98" cy="134"/>
            </a:xfrm>
            <a:custGeom>
              <a:avLst/>
              <a:gdLst/>
              <a:ahLst/>
              <a:cxnLst>
                <a:cxn ang="0">
                  <a:pos x="0" y="134"/>
                </a:cxn>
                <a:cxn ang="0">
                  <a:pos x="98" y="134"/>
                </a:cxn>
                <a:cxn ang="0">
                  <a:pos x="98" y="0"/>
                </a:cxn>
                <a:cxn ang="0">
                  <a:pos x="0" y="0"/>
                </a:cxn>
                <a:cxn ang="0">
                  <a:pos x="0" y="134"/>
                </a:cxn>
                <a:cxn ang="0">
                  <a:pos x="8" y="8"/>
                </a:cxn>
                <a:cxn ang="0">
                  <a:pos x="90" y="8"/>
                </a:cxn>
                <a:cxn ang="0">
                  <a:pos x="90" y="126"/>
                </a:cxn>
                <a:cxn ang="0">
                  <a:pos x="8" y="126"/>
                </a:cxn>
                <a:cxn ang="0">
                  <a:pos x="8" y="8"/>
                </a:cxn>
              </a:cxnLst>
              <a:rect l="0" t="0" r="r" b="b"/>
              <a:pathLst>
                <a:path w="98" h="134">
                  <a:moveTo>
                    <a:pt x="0" y="134"/>
                  </a:moveTo>
                  <a:lnTo>
                    <a:pt x="98" y="134"/>
                  </a:lnTo>
                  <a:lnTo>
                    <a:pt x="98" y="0"/>
                  </a:lnTo>
                  <a:lnTo>
                    <a:pt x="0" y="0"/>
                  </a:lnTo>
                  <a:lnTo>
                    <a:pt x="0" y="134"/>
                  </a:lnTo>
                  <a:close/>
                  <a:moveTo>
                    <a:pt x="8" y="8"/>
                  </a:moveTo>
                  <a:lnTo>
                    <a:pt x="90" y="8"/>
                  </a:lnTo>
                  <a:lnTo>
                    <a:pt x="90" y="126"/>
                  </a:lnTo>
                  <a:lnTo>
                    <a:pt x="8" y="126"/>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4" name="Freeform 27"/>
            <p:cNvSpPr>
              <a:spLocks noEditPoints="1"/>
            </p:cNvSpPr>
            <p:nvPr userDrawn="1"/>
          </p:nvSpPr>
          <p:spPr bwMode="auto">
            <a:xfrm>
              <a:off x="6202" y="1395"/>
              <a:ext cx="695" cy="476"/>
            </a:xfrm>
            <a:custGeom>
              <a:avLst/>
              <a:gdLst/>
              <a:ahLst/>
              <a:cxnLst>
                <a:cxn ang="0">
                  <a:pos x="613" y="89"/>
                </a:cxn>
                <a:cxn ang="0">
                  <a:pos x="271" y="89"/>
                </a:cxn>
                <a:cxn ang="0">
                  <a:pos x="271" y="0"/>
                </a:cxn>
                <a:cxn ang="0">
                  <a:pos x="190" y="0"/>
                </a:cxn>
                <a:cxn ang="0">
                  <a:pos x="190" y="89"/>
                </a:cxn>
                <a:cxn ang="0">
                  <a:pos x="0" y="89"/>
                </a:cxn>
                <a:cxn ang="0">
                  <a:pos x="0" y="476"/>
                </a:cxn>
                <a:cxn ang="0">
                  <a:pos x="695" y="476"/>
                </a:cxn>
                <a:cxn ang="0">
                  <a:pos x="695" y="42"/>
                </a:cxn>
                <a:cxn ang="0">
                  <a:pos x="613" y="42"/>
                </a:cxn>
                <a:cxn ang="0">
                  <a:pos x="613" y="89"/>
                </a:cxn>
                <a:cxn ang="0">
                  <a:pos x="621" y="50"/>
                </a:cxn>
                <a:cxn ang="0">
                  <a:pos x="687" y="50"/>
                </a:cxn>
                <a:cxn ang="0">
                  <a:pos x="687" y="468"/>
                </a:cxn>
                <a:cxn ang="0">
                  <a:pos x="8" y="468"/>
                </a:cxn>
                <a:cxn ang="0">
                  <a:pos x="8" y="97"/>
                </a:cxn>
                <a:cxn ang="0">
                  <a:pos x="198" y="97"/>
                </a:cxn>
                <a:cxn ang="0">
                  <a:pos x="198" y="8"/>
                </a:cxn>
                <a:cxn ang="0">
                  <a:pos x="263" y="8"/>
                </a:cxn>
                <a:cxn ang="0">
                  <a:pos x="263" y="97"/>
                </a:cxn>
                <a:cxn ang="0">
                  <a:pos x="621" y="97"/>
                </a:cxn>
                <a:cxn ang="0">
                  <a:pos x="621" y="50"/>
                </a:cxn>
              </a:cxnLst>
              <a:rect l="0" t="0" r="r" b="b"/>
              <a:pathLst>
                <a:path w="695" h="476">
                  <a:moveTo>
                    <a:pt x="613" y="89"/>
                  </a:moveTo>
                  <a:lnTo>
                    <a:pt x="271" y="89"/>
                  </a:lnTo>
                  <a:lnTo>
                    <a:pt x="271" y="0"/>
                  </a:lnTo>
                  <a:lnTo>
                    <a:pt x="190" y="0"/>
                  </a:lnTo>
                  <a:lnTo>
                    <a:pt x="190" y="89"/>
                  </a:lnTo>
                  <a:lnTo>
                    <a:pt x="0" y="89"/>
                  </a:lnTo>
                  <a:lnTo>
                    <a:pt x="0" y="476"/>
                  </a:lnTo>
                  <a:lnTo>
                    <a:pt x="695" y="476"/>
                  </a:lnTo>
                  <a:lnTo>
                    <a:pt x="695" y="42"/>
                  </a:lnTo>
                  <a:lnTo>
                    <a:pt x="613" y="42"/>
                  </a:lnTo>
                  <a:lnTo>
                    <a:pt x="613" y="89"/>
                  </a:lnTo>
                  <a:close/>
                  <a:moveTo>
                    <a:pt x="621" y="50"/>
                  </a:moveTo>
                  <a:lnTo>
                    <a:pt x="687" y="50"/>
                  </a:lnTo>
                  <a:lnTo>
                    <a:pt x="687" y="468"/>
                  </a:lnTo>
                  <a:lnTo>
                    <a:pt x="8" y="468"/>
                  </a:lnTo>
                  <a:lnTo>
                    <a:pt x="8" y="97"/>
                  </a:lnTo>
                  <a:lnTo>
                    <a:pt x="198" y="97"/>
                  </a:lnTo>
                  <a:lnTo>
                    <a:pt x="198" y="8"/>
                  </a:lnTo>
                  <a:lnTo>
                    <a:pt x="263" y="8"/>
                  </a:lnTo>
                  <a:lnTo>
                    <a:pt x="263" y="97"/>
                  </a:lnTo>
                  <a:lnTo>
                    <a:pt x="621" y="97"/>
                  </a:lnTo>
                  <a:lnTo>
                    <a:pt x="621"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5" name="Freeform 28"/>
            <p:cNvSpPr>
              <a:spLocks noEditPoints="1"/>
            </p:cNvSpPr>
            <p:nvPr userDrawn="1"/>
          </p:nvSpPr>
          <p:spPr bwMode="auto">
            <a:xfrm>
              <a:off x="5755" y="2486"/>
              <a:ext cx="100" cy="135"/>
            </a:xfrm>
            <a:custGeom>
              <a:avLst/>
              <a:gdLst/>
              <a:ahLst/>
              <a:cxnLst>
                <a:cxn ang="0">
                  <a:pos x="0" y="135"/>
                </a:cxn>
                <a:cxn ang="0">
                  <a:pos x="100" y="135"/>
                </a:cxn>
                <a:cxn ang="0">
                  <a:pos x="100" y="0"/>
                </a:cxn>
                <a:cxn ang="0">
                  <a:pos x="0" y="0"/>
                </a:cxn>
                <a:cxn ang="0">
                  <a:pos x="0" y="135"/>
                </a:cxn>
                <a:cxn ang="0">
                  <a:pos x="8" y="9"/>
                </a:cxn>
                <a:cxn ang="0">
                  <a:pos x="91" y="9"/>
                </a:cxn>
                <a:cxn ang="0">
                  <a:pos x="91" y="127"/>
                </a:cxn>
                <a:cxn ang="0">
                  <a:pos x="8" y="127"/>
                </a:cxn>
                <a:cxn ang="0">
                  <a:pos x="8" y="9"/>
                </a:cxn>
              </a:cxnLst>
              <a:rect l="0" t="0" r="r" b="b"/>
              <a:pathLst>
                <a:path w="100" h="135">
                  <a:moveTo>
                    <a:pt x="0" y="135"/>
                  </a:moveTo>
                  <a:lnTo>
                    <a:pt x="100" y="135"/>
                  </a:lnTo>
                  <a:lnTo>
                    <a:pt x="100" y="0"/>
                  </a:lnTo>
                  <a:lnTo>
                    <a:pt x="0" y="0"/>
                  </a:lnTo>
                  <a:lnTo>
                    <a:pt x="0" y="135"/>
                  </a:lnTo>
                  <a:close/>
                  <a:moveTo>
                    <a:pt x="8" y="9"/>
                  </a:moveTo>
                  <a:lnTo>
                    <a:pt x="91" y="9"/>
                  </a:lnTo>
                  <a:lnTo>
                    <a:pt x="91" y="127"/>
                  </a:lnTo>
                  <a:lnTo>
                    <a:pt x="8" y="127"/>
                  </a:lnTo>
                  <a:lnTo>
                    <a:pt x="8"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6" name="Freeform 29"/>
            <p:cNvSpPr>
              <a:spLocks noEditPoints="1"/>
            </p:cNvSpPr>
            <p:nvPr userDrawn="1"/>
          </p:nvSpPr>
          <p:spPr bwMode="auto">
            <a:xfrm>
              <a:off x="7055" y="2240"/>
              <a:ext cx="100" cy="134"/>
            </a:xfrm>
            <a:custGeom>
              <a:avLst/>
              <a:gdLst/>
              <a:ahLst/>
              <a:cxnLst>
                <a:cxn ang="0">
                  <a:pos x="0" y="134"/>
                </a:cxn>
                <a:cxn ang="0">
                  <a:pos x="100" y="134"/>
                </a:cxn>
                <a:cxn ang="0">
                  <a:pos x="100" y="0"/>
                </a:cxn>
                <a:cxn ang="0">
                  <a:pos x="0" y="0"/>
                </a:cxn>
                <a:cxn ang="0">
                  <a:pos x="0" y="134"/>
                </a:cxn>
                <a:cxn ang="0">
                  <a:pos x="9" y="8"/>
                </a:cxn>
                <a:cxn ang="0">
                  <a:pos x="91" y="8"/>
                </a:cxn>
                <a:cxn ang="0">
                  <a:pos x="91" y="126"/>
                </a:cxn>
                <a:cxn ang="0">
                  <a:pos x="9" y="126"/>
                </a:cxn>
                <a:cxn ang="0">
                  <a:pos x="9" y="8"/>
                </a:cxn>
              </a:cxnLst>
              <a:rect l="0" t="0" r="r" b="b"/>
              <a:pathLst>
                <a:path w="100" h="134">
                  <a:moveTo>
                    <a:pt x="0" y="134"/>
                  </a:moveTo>
                  <a:lnTo>
                    <a:pt x="100" y="134"/>
                  </a:lnTo>
                  <a:lnTo>
                    <a:pt x="100" y="0"/>
                  </a:lnTo>
                  <a:lnTo>
                    <a:pt x="0" y="0"/>
                  </a:lnTo>
                  <a:lnTo>
                    <a:pt x="0" y="134"/>
                  </a:lnTo>
                  <a:close/>
                  <a:moveTo>
                    <a:pt x="9" y="8"/>
                  </a:moveTo>
                  <a:lnTo>
                    <a:pt x="91" y="8"/>
                  </a:lnTo>
                  <a:lnTo>
                    <a:pt x="91" y="126"/>
                  </a:lnTo>
                  <a:lnTo>
                    <a:pt x="9" y="126"/>
                  </a:lnTo>
                  <a:lnTo>
                    <a:pt x="9"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7" name="Freeform 30"/>
            <p:cNvSpPr>
              <a:spLocks noEditPoints="1"/>
            </p:cNvSpPr>
            <p:nvPr userDrawn="1"/>
          </p:nvSpPr>
          <p:spPr bwMode="auto">
            <a:xfrm>
              <a:off x="5755" y="1857"/>
              <a:ext cx="100" cy="133"/>
            </a:xfrm>
            <a:custGeom>
              <a:avLst/>
              <a:gdLst/>
              <a:ahLst/>
              <a:cxnLst>
                <a:cxn ang="0">
                  <a:pos x="100" y="0"/>
                </a:cxn>
                <a:cxn ang="0">
                  <a:pos x="0" y="0"/>
                </a:cxn>
                <a:cxn ang="0">
                  <a:pos x="0" y="133"/>
                </a:cxn>
                <a:cxn ang="0">
                  <a:pos x="100" y="133"/>
                </a:cxn>
                <a:cxn ang="0">
                  <a:pos x="100" y="0"/>
                </a:cxn>
                <a:cxn ang="0">
                  <a:pos x="91" y="125"/>
                </a:cxn>
                <a:cxn ang="0">
                  <a:pos x="8" y="125"/>
                </a:cxn>
                <a:cxn ang="0">
                  <a:pos x="8" y="8"/>
                </a:cxn>
                <a:cxn ang="0">
                  <a:pos x="91" y="8"/>
                </a:cxn>
                <a:cxn ang="0">
                  <a:pos x="91" y="125"/>
                </a:cxn>
              </a:cxnLst>
              <a:rect l="0" t="0" r="r" b="b"/>
              <a:pathLst>
                <a:path w="100" h="133">
                  <a:moveTo>
                    <a:pt x="100" y="0"/>
                  </a:moveTo>
                  <a:lnTo>
                    <a:pt x="0" y="0"/>
                  </a:lnTo>
                  <a:lnTo>
                    <a:pt x="0" y="133"/>
                  </a:lnTo>
                  <a:lnTo>
                    <a:pt x="100" y="133"/>
                  </a:lnTo>
                  <a:lnTo>
                    <a:pt x="100" y="0"/>
                  </a:lnTo>
                  <a:close/>
                  <a:moveTo>
                    <a:pt x="91" y="125"/>
                  </a:moveTo>
                  <a:lnTo>
                    <a:pt x="8" y="125"/>
                  </a:lnTo>
                  <a:lnTo>
                    <a:pt x="8" y="8"/>
                  </a:lnTo>
                  <a:lnTo>
                    <a:pt x="91" y="8"/>
                  </a:lnTo>
                  <a:lnTo>
                    <a:pt x="91"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8" name="Freeform 31"/>
            <p:cNvSpPr>
              <a:spLocks noEditPoints="1"/>
            </p:cNvSpPr>
            <p:nvPr userDrawn="1"/>
          </p:nvSpPr>
          <p:spPr bwMode="auto">
            <a:xfrm>
              <a:off x="7055" y="2030"/>
              <a:ext cx="100" cy="133"/>
            </a:xfrm>
            <a:custGeom>
              <a:avLst/>
              <a:gdLst/>
              <a:ahLst/>
              <a:cxnLst>
                <a:cxn ang="0">
                  <a:pos x="0" y="133"/>
                </a:cxn>
                <a:cxn ang="0">
                  <a:pos x="100" y="133"/>
                </a:cxn>
                <a:cxn ang="0">
                  <a:pos x="100" y="0"/>
                </a:cxn>
                <a:cxn ang="0">
                  <a:pos x="0" y="0"/>
                </a:cxn>
                <a:cxn ang="0">
                  <a:pos x="0" y="133"/>
                </a:cxn>
                <a:cxn ang="0">
                  <a:pos x="9" y="8"/>
                </a:cxn>
                <a:cxn ang="0">
                  <a:pos x="91" y="8"/>
                </a:cxn>
                <a:cxn ang="0">
                  <a:pos x="91" y="125"/>
                </a:cxn>
                <a:cxn ang="0">
                  <a:pos x="9" y="125"/>
                </a:cxn>
                <a:cxn ang="0">
                  <a:pos x="9" y="8"/>
                </a:cxn>
              </a:cxnLst>
              <a:rect l="0" t="0" r="r" b="b"/>
              <a:pathLst>
                <a:path w="100" h="133">
                  <a:moveTo>
                    <a:pt x="0" y="133"/>
                  </a:moveTo>
                  <a:lnTo>
                    <a:pt x="100" y="133"/>
                  </a:lnTo>
                  <a:lnTo>
                    <a:pt x="100" y="0"/>
                  </a:lnTo>
                  <a:lnTo>
                    <a:pt x="0" y="0"/>
                  </a:lnTo>
                  <a:lnTo>
                    <a:pt x="0" y="133"/>
                  </a:lnTo>
                  <a:close/>
                  <a:moveTo>
                    <a:pt x="9" y="8"/>
                  </a:moveTo>
                  <a:lnTo>
                    <a:pt x="91" y="8"/>
                  </a:lnTo>
                  <a:lnTo>
                    <a:pt x="91" y="125"/>
                  </a:lnTo>
                  <a:lnTo>
                    <a:pt x="9" y="125"/>
                  </a:lnTo>
                  <a:lnTo>
                    <a:pt x="9"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9" name="Freeform 32"/>
            <p:cNvSpPr>
              <a:spLocks noEditPoints="1"/>
            </p:cNvSpPr>
            <p:nvPr userDrawn="1"/>
          </p:nvSpPr>
          <p:spPr bwMode="auto">
            <a:xfrm>
              <a:off x="5755" y="2276"/>
              <a:ext cx="100" cy="135"/>
            </a:xfrm>
            <a:custGeom>
              <a:avLst/>
              <a:gdLst/>
              <a:ahLst/>
              <a:cxnLst>
                <a:cxn ang="0">
                  <a:pos x="0" y="135"/>
                </a:cxn>
                <a:cxn ang="0">
                  <a:pos x="100" y="135"/>
                </a:cxn>
                <a:cxn ang="0">
                  <a:pos x="100" y="0"/>
                </a:cxn>
                <a:cxn ang="0">
                  <a:pos x="0" y="0"/>
                </a:cxn>
                <a:cxn ang="0">
                  <a:pos x="0" y="135"/>
                </a:cxn>
                <a:cxn ang="0">
                  <a:pos x="8" y="8"/>
                </a:cxn>
                <a:cxn ang="0">
                  <a:pos x="91" y="8"/>
                </a:cxn>
                <a:cxn ang="0">
                  <a:pos x="91" y="127"/>
                </a:cxn>
                <a:cxn ang="0">
                  <a:pos x="8" y="127"/>
                </a:cxn>
                <a:cxn ang="0">
                  <a:pos x="8" y="8"/>
                </a:cxn>
              </a:cxnLst>
              <a:rect l="0" t="0" r="r" b="b"/>
              <a:pathLst>
                <a:path w="100" h="135">
                  <a:moveTo>
                    <a:pt x="0" y="135"/>
                  </a:moveTo>
                  <a:lnTo>
                    <a:pt x="100" y="135"/>
                  </a:lnTo>
                  <a:lnTo>
                    <a:pt x="100" y="0"/>
                  </a:lnTo>
                  <a:lnTo>
                    <a:pt x="0" y="0"/>
                  </a:lnTo>
                  <a:lnTo>
                    <a:pt x="0" y="135"/>
                  </a:lnTo>
                  <a:close/>
                  <a:moveTo>
                    <a:pt x="8" y="8"/>
                  </a:moveTo>
                  <a:lnTo>
                    <a:pt x="91" y="8"/>
                  </a:lnTo>
                  <a:lnTo>
                    <a:pt x="91" y="127"/>
                  </a:lnTo>
                  <a:lnTo>
                    <a:pt x="8" y="127"/>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40" name="Freeform 33"/>
            <p:cNvSpPr>
              <a:spLocks noEditPoints="1"/>
            </p:cNvSpPr>
            <p:nvPr userDrawn="1"/>
          </p:nvSpPr>
          <p:spPr bwMode="auto">
            <a:xfrm>
              <a:off x="5950" y="1857"/>
              <a:ext cx="99" cy="133"/>
            </a:xfrm>
            <a:custGeom>
              <a:avLst/>
              <a:gdLst/>
              <a:ahLst/>
              <a:cxnLst>
                <a:cxn ang="0">
                  <a:pos x="99" y="0"/>
                </a:cxn>
                <a:cxn ang="0">
                  <a:pos x="0" y="0"/>
                </a:cxn>
                <a:cxn ang="0">
                  <a:pos x="0" y="133"/>
                </a:cxn>
                <a:cxn ang="0">
                  <a:pos x="99" y="133"/>
                </a:cxn>
                <a:cxn ang="0">
                  <a:pos x="99" y="0"/>
                </a:cxn>
                <a:cxn ang="0">
                  <a:pos x="91" y="125"/>
                </a:cxn>
                <a:cxn ang="0">
                  <a:pos x="8" y="125"/>
                </a:cxn>
                <a:cxn ang="0">
                  <a:pos x="8" y="8"/>
                </a:cxn>
                <a:cxn ang="0">
                  <a:pos x="91" y="8"/>
                </a:cxn>
                <a:cxn ang="0">
                  <a:pos x="91" y="125"/>
                </a:cxn>
              </a:cxnLst>
              <a:rect l="0" t="0" r="r" b="b"/>
              <a:pathLst>
                <a:path w="99" h="133">
                  <a:moveTo>
                    <a:pt x="99" y="0"/>
                  </a:moveTo>
                  <a:lnTo>
                    <a:pt x="0" y="0"/>
                  </a:lnTo>
                  <a:lnTo>
                    <a:pt x="0" y="133"/>
                  </a:lnTo>
                  <a:lnTo>
                    <a:pt x="99" y="133"/>
                  </a:lnTo>
                  <a:lnTo>
                    <a:pt x="99" y="0"/>
                  </a:lnTo>
                  <a:close/>
                  <a:moveTo>
                    <a:pt x="91" y="125"/>
                  </a:moveTo>
                  <a:lnTo>
                    <a:pt x="8" y="125"/>
                  </a:lnTo>
                  <a:lnTo>
                    <a:pt x="8" y="8"/>
                  </a:lnTo>
                  <a:lnTo>
                    <a:pt x="91" y="8"/>
                  </a:lnTo>
                  <a:lnTo>
                    <a:pt x="91"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41" name="Freeform 34"/>
            <p:cNvSpPr>
              <a:spLocks noEditPoints="1"/>
            </p:cNvSpPr>
            <p:nvPr userDrawn="1"/>
          </p:nvSpPr>
          <p:spPr bwMode="auto">
            <a:xfrm>
              <a:off x="7055" y="2449"/>
              <a:ext cx="100" cy="135"/>
            </a:xfrm>
            <a:custGeom>
              <a:avLst/>
              <a:gdLst/>
              <a:ahLst/>
              <a:cxnLst>
                <a:cxn ang="0">
                  <a:pos x="0" y="135"/>
                </a:cxn>
                <a:cxn ang="0">
                  <a:pos x="100" y="135"/>
                </a:cxn>
                <a:cxn ang="0">
                  <a:pos x="100" y="0"/>
                </a:cxn>
                <a:cxn ang="0">
                  <a:pos x="0" y="0"/>
                </a:cxn>
                <a:cxn ang="0">
                  <a:pos x="0" y="135"/>
                </a:cxn>
                <a:cxn ang="0">
                  <a:pos x="9" y="8"/>
                </a:cxn>
                <a:cxn ang="0">
                  <a:pos x="91" y="8"/>
                </a:cxn>
                <a:cxn ang="0">
                  <a:pos x="91" y="127"/>
                </a:cxn>
                <a:cxn ang="0">
                  <a:pos x="9" y="127"/>
                </a:cxn>
                <a:cxn ang="0">
                  <a:pos x="9" y="8"/>
                </a:cxn>
              </a:cxnLst>
              <a:rect l="0" t="0" r="r" b="b"/>
              <a:pathLst>
                <a:path w="100" h="135">
                  <a:moveTo>
                    <a:pt x="0" y="135"/>
                  </a:moveTo>
                  <a:lnTo>
                    <a:pt x="100" y="135"/>
                  </a:lnTo>
                  <a:lnTo>
                    <a:pt x="100" y="0"/>
                  </a:lnTo>
                  <a:lnTo>
                    <a:pt x="0" y="0"/>
                  </a:lnTo>
                  <a:lnTo>
                    <a:pt x="0" y="135"/>
                  </a:lnTo>
                  <a:close/>
                  <a:moveTo>
                    <a:pt x="9" y="8"/>
                  </a:moveTo>
                  <a:lnTo>
                    <a:pt x="91" y="8"/>
                  </a:lnTo>
                  <a:lnTo>
                    <a:pt x="91" y="127"/>
                  </a:lnTo>
                  <a:lnTo>
                    <a:pt x="9" y="127"/>
                  </a:lnTo>
                  <a:lnTo>
                    <a:pt x="9"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42" name="Freeform 35"/>
            <p:cNvSpPr>
              <a:spLocks noEditPoints="1"/>
            </p:cNvSpPr>
            <p:nvPr userDrawn="1"/>
          </p:nvSpPr>
          <p:spPr bwMode="auto">
            <a:xfrm>
              <a:off x="5950" y="2486"/>
              <a:ext cx="99" cy="135"/>
            </a:xfrm>
            <a:custGeom>
              <a:avLst/>
              <a:gdLst/>
              <a:ahLst/>
              <a:cxnLst>
                <a:cxn ang="0">
                  <a:pos x="0" y="135"/>
                </a:cxn>
                <a:cxn ang="0">
                  <a:pos x="99" y="135"/>
                </a:cxn>
                <a:cxn ang="0">
                  <a:pos x="99" y="0"/>
                </a:cxn>
                <a:cxn ang="0">
                  <a:pos x="0" y="0"/>
                </a:cxn>
                <a:cxn ang="0">
                  <a:pos x="0" y="135"/>
                </a:cxn>
                <a:cxn ang="0">
                  <a:pos x="8" y="9"/>
                </a:cxn>
                <a:cxn ang="0">
                  <a:pos x="91" y="9"/>
                </a:cxn>
                <a:cxn ang="0">
                  <a:pos x="91" y="127"/>
                </a:cxn>
                <a:cxn ang="0">
                  <a:pos x="8" y="127"/>
                </a:cxn>
                <a:cxn ang="0">
                  <a:pos x="8" y="9"/>
                </a:cxn>
              </a:cxnLst>
              <a:rect l="0" t="0" r="r" b="b"/>
              <a:pathLst>
                <a:path w="99" h="135">
                  <a:moveTo>
                    <a:pt x="0" y="135"/>
                  </a:moveTo>
                  <a:lnTo>
                    <a:pt x="99" y="135"/>
                  </a:lnTo>
                  <a:lnTo>
                    <a:pt x="99" y="0"/>
                  </a:lnTo>
                  <a:lnTo>
                    <a:pt x="0" y="0"/>
                  </a:lnTo>
                  <a:lnTo>
                    <a:pt x="0" y="135"/>
                  </a:lnTo>
                  <a:close/>
                  <a:moveTo>
                    <a:pt x="8" y="9"/>
                  </a:moveTo>
                  <a:lnTo>
                    <a:pt x="91" y="9"/>
                  </a:lnTo>
                  <a:lnTo>
                    <a:pt x="91" y="127"/>
                  </a:lnTo>
                  <a:lnTo>
                    <a:pt x="8" y="127"/>
                  </a:lnTo>
                  <a:lnTo>
                    <a:pt x="8"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43" name="Freeform 36"/>
            <p:cNvSpPr>
              <a:spLocks noEditPoints="1"/>
            </p:cNvSpPr>
            <p:nvPr userDrawn="1"/>
          </p:nvSpPr>
          <p:spPr bwMode="auto">
            <a:xfrm>
              <a:off x="5950" y="2066"/>
              <a:ext cx="99" cy="135"/>
            </a:xfrm>
            <a:custGeom>
              <a:avLst/>
              <a:gdLst/>
              <a:ahLst/>
              <a:cxnLst>
                <a:cxn ang="0">
                  <a:pos x="0" y="135"/>
                </a:cxn>
                <a:cxn ang="0">
                  <a:pos x="99" y="135"/>
                </a:cxn>
                <a:cxn ang="0">
                  <a:pos x="99" y="0"/>
                </a:cxn>
                <a:cxn ang="0">
                  <a:pos x="0" y="0"/>
                </a:cxn>
                <a:cxn ang="0">
                  <a:pos x="0" y="135"/>
                </a:cxn>
                <a:cxn ang="0">
                  <a:pos x="8" y="8"/>
                </a:cxn>
                <a:cxn ang="0">
                  <a:pos x="91" y="8"/>
                </a:cxn>
                <a:cxn ang="0">
                  <a:pos x="91" y="126"/>
                </a:cxn>
                <a:cxn ang="0">
                  <a:pos x="8" y="126"/>
                </a:cxn>
                <a:cxn ang="0">
                  <a:pos x="8" y="8"/>
                </a:cxn>
              </a:cxnLst>
              <a:rect l="0" t="0" r="r" b="b"/>
              <a:pathLst>
                <a:path w="99" h="135">
                  <a:moveTo>
                    <a:pt x="0" y="135"/>
                  </a:moveTo>
                  <a:lnTo>
                    <a:pt x="99" y="135"/>
                  </a:lnTo>
                  <a:lnTo>
                    <a:pt x="99" y="0"/>
                  </a:lnTo>
                  <a:lnTo>
                    <a:pt x="0" y="0"/>
                  </a:lnTo>
                  <a:lnTo>
                    <a:pt x="0" y="135"/>
                  </a:lnTo>
                  <a:close/>
                  <a:moveTo>
                    <a:pt x="8" y="8"/>
                  </a:moveTo>
                  <a:lnTo>
                    <a:pt x="91" y="8"/>
                  </a:lnTo>
                  <a:lnTo>
                    <a:pt x="91" y="126"/>
                  </a:lnTo>
                  <a:lnTo>
                    <a:pt x="8" y="126"/>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44" name="Freeform 37"/>
            <p:cNvSpPr>
              <a:spLocks noEditPoints="1"/>
            </p:cNvSpPr>
            <p:nvPr userDrawn="1"/>
          </p:nvSpPr>
          <p:spPr bwMode="auto">
            <a:xfrm>
              <a:off x="7275" y="2030"/>
              <a:ext cx="99" cy="133"/>
            </a:xfrm>
            <a:custGeom>
              <a:avLst/>
              <a:gdLst/>
              <a:ahLst/>
              <a:cxnLst>
                <a:cxn ang="0">
                  <a:pos x="0" y="133"/>
                </a:cxn>
                <a:cxn ang="0">
                  <a:pos x="99" y="133"/>
                </a:cxn>
                <a:cxn ang="0">
                  <a:pos x="99" y="0"/>
                </a:cxn>
                <a:cxn ang="0">
                  <a:pos x="0" y="0"/>
                </a:cxn>
                <a:cxn ang="0">
                  <a:pos x="0" y="133"/>
                </a:cxn>
                <a:cxn ang="0">
                  <a:pos x="8" y="8"/>
                </a:cxn>
                <a:cxn ang="0">
                  <a:pos x="91" y="8"/>
                </a:cxn>
                <a:cxn ang="0">
                  <a:pos x="91" y="125"/>
                </a:cxn>
                <a:cxn ang="0">
                  <a:pos x="8" y="125"/>
                </a:cxn>
                <a:cxn ang="0">
                  <a:pos x="8" y="8"/>
                </a:cxn>
              </a:cxnLst>
              <a:rect l="0" t="0" r="r" b="b"/>
              <a:pathLst>
                <a:path w="99" h="133">
                  <a:moveTo>
                    <a:pt x="0" y="133"/>
                  </a:moveTo>
                  <a:lnTo>
                    <a:pt x="99" y="133"/>
                  </a:lnTo>
                  <a:lnTo>
                    <a:pt x="99" y="0"/>
                  </a:lnTo>
                  <a:lnTo>
                    <a:pt x="0" y="0"/>
                  </a:lnTo>
                  <a:lnTo>
                    <a:pt x="0" y="133"/>
                  </a:lnTo>
                  <a:close/>
                  <a:moveTo>
                    <a:pt x="8" y="8"/>
                  </a:moveTo>
                  <a:lnTo>
                    <a:pt x="91" y="8"/>
                  </a:lnTo>
                  <a:lnTo>
                    <a:pt x="91" y="125"/>
                  </a:lnTo>
                  <a:lnTo>
                    <a:pt x="8" y="125"/>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45" name="Freeform 38"/>
            <p:cNvSpPr>
              <a:spLocks noEditPoints="1"/>
            </p:cNvSpPr>
            <p:nvPr userDrawn="1"/>
          </p:nvSpPr>
          <p:spPr bwMode="auto">
            <a:xfrm>
              <a:off x="7275" y="2240"/>
              <a:ext cx="99" cy="134"/>
            </a:xfrm>
            <a:custGeom>
              <a:avLst/>
              <a:gdLst/>
              <a:ahLst/>
              <a:cxnLst>
                <a:cxn ang="0">
                  <a:pos x="0" y="134"/>
                </a:cxn>
                <a:cxn ang="0">
                  <a:pos x="99" y="134"/>
                </a:cxn>
                <a:cxn ang="0">
                  <a:pos x="99" y="0"/>
                </a:cxn>
                <a:cxn ang="0">
                  <a:pos x="0" y="0"/>
                </a:cxn>
                <a:cxn ang="0">
                  <a:pos x="0" y="134"/>
                </a:cxn>
                <a:cxn ang="0">
                  <a:pos x="8" y="8"/>
                </a:cxn>
                <a:cxn ang="0">
                  <a:pos x="91" y="8"/>
                </a:cxn>
                <a:cxn ang="0">
                  <a:pos x="91" y="126"/>
                </a:cxn>
                <a:cxn ang="0">
                  <a:pos x="8" y="126"/>
                </a:cxn>
                <a:cxn ang="0">
                  <a:pos x="8" y="8"/>
                </a:cxn>
              </a:cxnLst>
              <a:rect l="0" t="0" r="r" b="b"/>
              <a:pathLst>
                <a:path w="99" h="134">
                  <a:moveTo>
                    <a:pt x="0" y="134"/>
                  </a:moveTo>
                  <a:lnTo>
                    <a:pt x="99" y="134"/>
                  </a:lnTo>
                  <a:lnTo>
                    <a:pt x="99" y="0"/>
                  </a:lnTo>
                  <a:lnTo>
                    <a:pt x="0" y="0"/>
                  </a:lnTo>
                  <a:lnTo>
                    <a:pt x="0" y="134"/>
                  </a:lnTo>
                  <a:close/>
                  <a:moveTo>
                    <a:pt x="8" y="8"/>
                  </a:moveTo>
                  <a:lnTo>
                    <a:pt x="91" y="8"/>
                  </a:lnTo>
                  <a:lnTo>
                    <a:pt x="91" y="126"/>
                  </a:lnTo>
                  <a:lnTo>
                    <a:pt x="8" y="126"/>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46" name="Freeform 39"/>
            <p:cNvSpPr>
              <a:spLocks noEditPoints="1"/>
            </p:cNvSpPr>
            <p:nvPr userDrawn="1"/>
          </p:nvSpPr>
          <p:spPr bwMode="auto">
            <a:xfrm>
              <a:off x="7275" y="1819"/>
              <a:ext cx="99" cy="135"/>
            </a:xfrm>
            <a:custGeom>
              <a:avLst/>
              <a:gdLst/>
              <a:ahLst/>
              <a:cxnLst>
                <a:cxn ang="0">
                  <a:pos x="0" y="135"/>
                </a:cxn>
                <a:cxn ang="0">
                  <a:pos x="99" y="135"/>
                </a:cxn>
                <a:cxn ang="0">
                  <a:pos x="99" y="0"/>
                </a:cxn>
                <a:cxn ang="0">
                  <a:pos x="0" y="0"/>
                </a:cxn>
                <a:cxn ang="0">
                  <a:pos x="0" y="135"/>
                </a:cxn>
                <a:cxn ang="0">
                  <a:pos x="8" y="9"/>
                </a:cxn>
                <a:cxn ang="0">
                  <a:pos x="91" y="9"/>
                </a:cxn>
                <a:cxn ang="0">
                  <a:pos x="91" y="127"/>
                </a:cxn>
                <a:cxn ang="0">
                  <a:pos x="8" y="127"/>
                </a:cxn>
                <a:cxn ang="0">
                  <a:pos x="8" y="9"/>
                </a:cxn>
              </a:cxnLst>
              <a:rect l="0" t="0" r="r" b="b"/>
              <a:pathLst>
                <a:path w="99" h="135">
                  <a:moveTo>
                    <a:pt x="0" y="135"/>
                  </a:moveTo>
                  <a:lnTo>
                    <a:pt x="99" y="135"/>
                  </a:lnTo>
                  <a:lnTo>
                    <a:pt x="99" y="0"/>
                  </a:lnTo>
                  <a:lnTo>
                    <a:pt x="0" y="0"/>
                  </a:lnTo>
                  <a:lnTo>
                    <a:pt x="0" y="135"/>
                  </a:lnTo>
                  <a:close/>
                  <a:moveTo>
                    <a:pt x="8" y="9"/>
                  </a:moveTo>
                  <a:lnTo>
                    <a:pt x="91" y="9"/>
                  </a:lnTo>
                  <a:lnTo>
                    <a:pt x="91" y="127"/>
                  </a:lnTo>
                  <a:lnTo>
                    <a:pt x="8" y="127"/>
                  </a:lnTo>
                  <a:lnTo>
                    <a:pt x="8"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47" name="Freeform 40"/>
            <p:cNvSpPr>
              <a:spLocks noEditPoints="1"/>
            </p:cNvSpPr>
            <p:nvPr userDrawn="1"/>
          </p:nvSpPr>
          <p:spPr bwMode="auto">
            <a:xfrm>
              <a:off x="6202" y="1923"/>
              <a:ext cx="695" cy="866"/>
            </a:xfrm>
            <a:custGeom>
              <a:avLst/>
              <a:gdLst/>
              <a:ahLst/>
              <a:cxnLst>
                <a:cxn ang="0">
                  <a:pos x="0" y="866"/>
                </a:cxn>
                <a:cxn ang="0">
                  <a:pos x="311" y="866"/>
                </a:cxn>
                <a:cxn ang="0">
                  <a:pos x="311" y="702"/>
                </a:cxn>
                <a:cxn ang="0">
                  <a:pos x="393" y="702"/>
                </a:cxn>
                <a:cxn ang="0">
                  <a:pos x="393" y="866"/>
                </a:cxn>
                <a:cxn ang="0">
                  <a:pos x="695" y="866"/>
                </a:cxn>
                <a:cxn ang="0">
                  <a:pos x="695" y="0"/>
                </a:cxn>
                <a:cxn ang="0">
                  <a:pos x="0" y="0"/>
                </a:cxn>
                <a:cxn ang="0">
                  <a:pos x="0" y="866"/>
                </a:cxn>
                <a:cxn ang="0">
                  <a:pos x="8" y="8"/>
                </a:cxn>
                <a:cxn ang="0">
                  <a:pos x="687" y="8"/>
                </a:cxn>
                <a:cxn ang="0">
                  <a:pos x="687" y="858"/>
                </a:cxn>
                <a:cxn ang="0">
                  <a:pos x="401" y="858"/>
                </a:cxn>
                <a:cxn ang="0">
                  <a:pos x="401" y="694"/>
                </a:cxn>
                <a:cxn ang="0">
                  <a:pos x="303" y="694"/>
                </a:cxn>
                <a:cxn ang="0">
                  <a:pos x="303" y="858"/>
                </a:cxn>
                <a:cxn ang="0">
                  <a:pos x="8" y="858"/>
                </a:cxn>
                <a:cxn ang="0">
                  <a:pos x="8" y="8"/>
                </a:cxn>
              </a:cxnLst>
              <a:rect l="0" t="0" r="r" b="b"/>
              <a:pathLst>
                <a:path w="695" h="866">
                  <a:moveTo>
                    <a:pt x="0" y="866"/>
                  </a:moveTo>
                  <a:lnTo>
                    <a:pt x="311" y="866"/>
                  </a:lnTo>
                  <a:lnTo>
                    <a:pt x="311" y="702"/>
                  </a:lnTo>
                  <a:lnTo>
                    <a:pt x="393" y="702"/>
                  </a:lnTo>
                  <a:lnTo>
                    <a:pt x="393" y="866"/>
                  </a:lnTo>
                  <a:lnTo>
                    <a:pt x="695" y="866"/>
                  </a:lnTo>
                  <a:lnTo>
                    <a:pt x="695" y="0"/>
                  </a:lnTo>
                  <a:lnTo>
                    <a:pt x="0" y="0"/>
                  </a:lnTo>
                  <a:lnTo>
                    <a:pt x="0" y="866"/>
                  </a:lnTo>
                  <a:close/>
                  <a:moveTo>
                    <a:pt x="8" y="8"/>
                  </a:moveTo>
                  <a:lnTo>
                    <a:pt x="687" y="8"/>
                  </a:lnTo>
                  <a:lnTo>
                    <a:pt x="687" y="858"/>
                  </a:lnTo>
                  <a:lnTo>
                    <a:pt x="401" y="858"/>
                  </a:lnTo>
                  <a:lnTo>
                    <a:pt x="401" y="694"/>
                  </a:lnTo>
                  <a:lnTo>
                    <a:pt x="303" y="694"/>
                  </a:lnTo>
                  <a:lnTo>
                    <a:pt x="303" y="858"/>
                  </a:lnTo>
                  <a:lnTo>
                    <a:pt x="8" y="858"/>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48" name="Freeform 41"/>
            <p:cNvSpPr>
              <a:spLocks noEditPoints="1"/>
            </p:cNvSpPr>
            <p:nvPr userDrawn="1"/>
          </p:nvSpPr>
          <p:spPr bwMode="auto">
            <a:xfrm>
              <a:off x="6684" y="1987"/>
              <a:ext cx="98" cy="134"/>
            </a:xfrm>
            <a:custGeom>
              <a:avLst/>
              <a:gdLst/>
              <a:ahLst/>
              <a:cxnLst>
                <a:cxn ang="0">
                  <a:pos x="98" y="0"/>
                </a:cxn>
                <a:cxn ang="0">
                  <a:pos x="0" y="0"/>
                </a:cxn>
                <a:cxn ang="0">
                  <a:pos x="0" y="134"/>
                </a:cxn>
                <a:cxn ang="0">
                  <a:pos x="98" y="134"/>
                </a:cxn>
                <a:cxn ang="0">
                  <a:pos x="98" y="0"/>
                </a:cxn>
                <a:cxn ang="0">
                  <a:pos x="90" y="126"/>
                </a:cxn>
                <a:cxn ang="0">
                  <a:pos x="8" y="126"/>
                </a:cxn>
                <a:cxn ang="0">
                  <a:pos x="8" y="8"/>
                </a:cxn>
                <a:cxn ang="0">
                  <a:pos x="90" y="8"/>
                </a:cxn>
                <a:cxn ang="0">
                  <a:pos x="90" y="126"/>
                </a:cxn>
              </a:cxnLst>
              <a:rect l="0" t="0" r="r" b="b"/>
              <a:pathLst>
                <a:path w="98" h="134">
                  <a:moveTo>
                    <a:pt x="98" y="0"/>
                  </a:moveTo>
                  <a:lnTo>
                    <a:pt x="0" y="0"/>
                  </a:lnTo>
                  <a:lnTo>
                    <a:pt x="0" y="134"/>
                  </a:lnTo>
                  <a:lnTo>
                    <a:pt x="98" y="134"/>
                  </a:lnTo>
                  <a:lnTo>
                    <a:pt x="98" y="0"/>
                  </a:lnTo>
                  <a:close/>
                  <a:moveTo>
                    <a:pt x="90" y="126"/>
                  </a:moveTo>
                  <a:lnTo>
                    <a:pt x="8" y="126"/>
                  </a:lnTo>
                  <a:lnTo>
                    <a:pt x="8" y="8"/>
                  </a:lnTo>
                  <a:lnTo>
                    <a:pt x="90" y="8"/>
                  </a:lnTo>
                  <a:lnTo>
                    <a:pt x="90" y="1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49" name="Freeform 42"/>
            <p:cNvSpPr>
              <a:spLocks noEditPoints="1"/>
            </p:cNvSpPr>
            <p:nvPr userDrawn="1"/>
          </p:nvSpPr>
          <p:spPr bwMode="auto">
            <a:xfrm>
              <a:off x="6684" y="2407"/>
              <a:ext cx="98" cy="134"/>
            </a:xfrm>
            <a:custGeom>
              <a:avLst/>
              <a:gdLst/>
              <a:ahLst/>
              <a:cxnLst>
                <a:cxn ang="0">
                  <a:pos x="98" y="0"/>
                </a:cxn>
                <a:cxn ang="0">
                  <a:pos x="0" y="0"/>
                </a:cxn>
                <a:cxn ang="0">
                  <a:pos x="0" y="134"/>
                </a:cxn>
                <a:cxn ang="0">
                  <a:pos x="98" y="134"/>
                </a:cxn>
                <a:cxn ang="0">
                  <a:pos x="98" y="0"/>
                </a:cxn>
                <a:cxn ang="0">
                  <a:pos x="90" y="126"/>
                </a:cxn>
                <a:cxn ang="0">
                  <a:pos x="8" y="126"/>
                </a:cxn>
                <a:cxn ang="0">
                  <a:pos x="8" y="8"/>
                </a:cxn>
                <a:cxn ang="0">
                  <a:pos x="90" y="8"/>
                </a:cxn>
                <a:cxn ang="0">
                  <a:pos x="90" y="126"/>
                </a:cxn>
              </a:cxnLst>
              <a:rect l="0" t="0" r="r" b="b"/>
              <a:pathLst>
                <a:path w="98" h="134">
                  <a:moveTo>
                    <a:pt x="98" y="0"/>
                  </a:moveTo>
                  <a:lnTo>
                    <a:pt x="0" y="0"/>
                  </a:lnTo>
                  <a:lnTo>
                    <a:pt x="0" y="134"/>
                  </a:lnTo>
                  <a:lnTo>
                    <a:pt x="98" y="134"/>
                  </a:lnTo>
                  <a:lnTo>
                    <a:pt x="98" y="0"/>
                  </a:lnTo>
                  <a:close/>
                  <a:moveTo>
                    <a:pt x="90" y="126"/>
                  </a:moveTo>
                  <a:lnTo>
                    <a:pt x="8" y="126"/>
                  </a:lnTo>
                  <a:lnTo>
                    <a:pt x="8" y="8"/>
                  </a:lnTo>
                  <a:lnTo>
                    <a:pt x="90" y="8"/>
                  </a:lnTo>
                  <a:lnTo>
                    <a:pt x="90" y="1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50" name="Freeform 43"/>
            <p:cNvSpPr>
              <a:spLocks noEditPoints="1"/>
            </p:cNvSpPr>
            <p:nvPr userDrawn="1"/>
          </p:nvSpPr>
          <p:spPr bwMode="auto">
            <a:xfrm>
              <a:off x="6684" y="2197"/>
              <a:ext cx="98" cy="134"/>
            </a:xfrm>
            <a:custGeom>
              <a:avLst/>
              <a:gdLst/>
              <a:ahLst/>
              <a:cxnLst>
                <a:cxn ang="0">
                  <a:pos x="98" y="0"/>
                </a:cxn>
                <a:cxn ang="0">
                  <a:pos x="0" y="0"/>
                </a:cxn>
                <a:cxn ang="0">
                  <a:pos x="0" y="134"/>
                </a:cxn>
                <a:cxn ang="0">
                  <a:pos x="98" y="134"/>
                </a:cxn>
                <a:cxn ang="0">
                  <a:pos x="98" y="0"/>
                </a:cxn>
                <a:cxn ang="0">
                  <a:pos x="90" y="126"/>
                </a:cxn>
                <a:cxn ang="0">
                  <a:pos x="8" y="126"/>
                </a:cxn>
                <a:cxn ang="0">
                  <a:pos x="8" y="8"/>
                </a:cxn>
                <a:cxn ang="0">
                  <a:pos x="90" y="8"/>
                </a:cxn>
                <a:cxn ang="0">
                  <a:pos x="90" y="126"/>
                </a:cxn>
              </a:cxnLst>
              <a:rect l="0" t="0" r="r" b="b"/>
              <a:pathLst>
                <a:path w="98" h="134">
                  <a:moveTo>
                    <a:pt x="98" y="0"/>
                  </a:moveTo>
                  <a:lnTo>
                    <a:pt x="0" y="0"/>
                  </a:lnTo>
                  <a:lnTo>
                    <a:pt x="0" y="134"/>
                  </a:lnTo>
                  <a:lnTo>
                    <a:pt x="98" y="134"/>
                  </a:lnTo>
                  <a:lnTo>
                    <a:pt x="98" y="0"/>
                  </a:lnTo>
                  <a:close/>
                  <a:moveTo>
                    <a:pt x="90" y="126"/>
                  </a:moveTo>
                  <a:lnTo>
                    <a:pt x="8" y="126"/>
                  </a:lnTo>
                  <a:lnTo>
                    <a:pt x="8" y="8"/>
                  </a:lnTo>
                  <a:lnTo>
                    <a:pt x="90" y="8"/>
                  </a:lnTo>
                  <a:lnTo>
                    <a:pt x="90" y="1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51" name="Freeform 44"/>
            <p:cNvSpPr>
              <a:spLocks noEditPoints="1"/>
            </p:cNvSpPr>
            <p:nvPr userDrawn="1"/>
          </p:nvSpPr>
          <p:spPr bwMode="auto">
            <a:xfrm>
              <a:off x="5755" y="2066"/>
              <a:ext cx="100" cy="135"/>
            </a:xfrm>
            <a:custGeom>
              <a:avLst/>
              <a:gdLst/>
              <a:ahLst/>
              <a:cxnLst>
                <a:cxn ang="0">
                  <a:pos x="0" y="135"/>
                </a:cxn>
                <a:cxn ang="0">
                  <a:pos x="100" y="135"/>
                </a:cxn>
                <a:cxn ang="0">
                  <a:pos x="100" y="0"/>
                </a:cxn>
                <a:cxn ang="0">
                  <a:pos x="0" y="0"/>
                </a:cxn>
                <a:cxn ang="0">
                  <a:pos x="0" y="135"/>
                </a:cxn>
                <a:cxn ang="0">
                  <a:pos x="8" y="8"/>
                </a:cxn>
                <a:cxn ang="0">
                  <a:pos x="91" y="8"/>
                </a:cxn>
                <a:cxn ang="0">
                  <a:pos x="91" y="126"/>
                </a:cxn>
                <a:cxn ang="0">
                  <a:pos x="8" y="126"/>
                </a:cxn>
                <a:cxn ang="0">
                  <a:pos x="8" y="8"/>
                </a:cxn>
              </a:cxnLst>
              <a:rect l="0" t="0" r="r" b="b"/>
              <a:pathLst>
                <a:path w="100" h="135">
                  <a:moveTo>
                    <a:pt x="0" y="135"/>
                  </a:moveTo>
                  <a:lnTo>
                    <a:pt x="100" y="135"/>
                  </a:lnTo>
                  <a:lnTo>
                    <a:pt x="100" y="0"/>
                  </a:lnTo>
                  <a:lnTo>
                    <a:pt x="0" y="0"/>
                  </a:lnTo>
                  <a:lnTo>
                    <a:pt x="0" y="135"/>
                  </a:lnTo>
                  <a:close/>
                  <a:moveTo>
                    <a:pt x="8" y="8"/>
                  </a:moveTo>
                  <a:lnTo>
                    <a:pt x="91" y="8"/>
                  </a:lnTo>
                  <a:lnTo>
                    <a:pt x="91" y="126"/>
                  </a:lnTo>
                  <a:lnTo>
                    <a:pt x="8" y="126"/>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52" name="Freeform 45"/>
            <p:cNvSpPr>
              <a:spLocks noEditPoints="1"/>
            </p:cNvSpPr>
            <p:nvPr userDrawn="1"/>
          </p:nvSpPr>
          <p:spPr bwMode="auto">
            <a:xfrm>
              <a:off x="7055" y="1819"/>
              <a:ext cx="100" cy="135"/>
            </a:xfrm>
            <a:custGeom>
              <a:avLst/>
              <a:gdLst/>
              <a:ahLst/>
              <a:cxnLst>
                <a:cxn ang="0">
                  <a:pos x="0" y="135"/>
                </a:cxn>
                <a:cxn ang="0">
                  <a:pos x="100" y="135"/>
                </a:cxn>
                <a:cxn ang="0">
                  <a:pos x="100" y="0"/>
                </a:cxn>
                <a:cxn ang="0">
                  <a:pos x="0" y="0"/>
                </a:cxn>
                <a:cxn ang="0">
                  <a:pos x="0" y="135"/>
                </a:cxn>
                <a:cxn ang="0">
                  <a:pos x="9" y="9"/>
                </a:cxn>
                <a:cxn ang="0">
                  <a:pos x="91" y="9"/>
                </a:cxn>
                <a:cxn ang="0">
                  <a:pos x="91" y="127"/>
                </a:cxn>
                <a:cxn ang="0">
                  <a:pos x="9" y="127"/>
                </a:cxn>
                <a:cxn ang="0">
                  <a:pos x="9" y="9"/>
                </a:cxn>
              </a:cxnLst>
              <a:rect l="0" t="0" r="r" b="b"/>
              <a:pathLst>
                <a:path w="100" h="135">
                  <a:moveTo>
                    <a:pt x="0" y="135"/>
                  </a:moveTo>
                  <a:lnTo>
                    <a:pt x="100" y="135"/>
                  </a:lnTo>
                  <a:lnTo>
                    <a:pt x="100" y="0"/>
                  </a:lnTo>
                  <a:lnTo>
                    <a:pt x="0" y="0"/>
                  </a:lnTo>
                  <a:lnTo>
                    <a:pt x="0" y="135"/>
                  </a:lnTo>
                  <a:close/>
                  <a:moveTo>
                    <a:pt x="9" y="9"/>
                  </a:moveTo>
                  <a:lnTo>
                    <a:pt x="91" y="9"/>
                  </a:lnTo>
                  <a:lnTo>
                    <a:pt x="91" y="127"/>
                  </a:lnTo>
                  <a:lnTo>
                    <a:pt x="9" y="127"/>
                  </a:lnTo>
                  <a:lnTo>
                    <a:pt x="9"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53" name="Freeform 46"/>
            <p:cNvSpPr>
              <a:spLocks noEditPoints="1"/>
            </p:cNvSpPr>
            <p:nvPr userDrawn="1"/>
          </p:nvSpPr>
          <p:spPr bwMode="auto">
            <a:xfrm>
              <a:off x="7275" y="2449"/>
              <a:ext cx="99" cy="135"/>
            </a:xfrm>
            <a:custGeom>
              <a:avLst/>
              <a:gdLst/>
              <a:ahLst/>
              <a:cxnLst>
                <a:cxn ang="0">
                  <a:pos x="0" y="135"/>
                </a:cxn>
                <a:cxn ang="0">
                  <a:pos x="99" y="135"/>
                </a:cxn>
                <a:cxn ang="0">
                  <a:pos x="99" y="0"/>
                </a:cxn>
                <a:cxn ang="0">
                  <a:pos x="0" y="0"/>
                </a:cxn>
                <a:cxn ang="0">
                  <a:pos x="0" y="135"/>
                </a:cxn>
                <a:cxn ang="0">
                  <a:pos x="8" y="8"/>
                </a:cxn>
                <a:cxn ang="0">
                  <a:pos x="91" y="8"/>
                </a:cxn>
                <a:cxn ang="0">
                  <a:pos x="91" y="127"/>
                </a:cxn>
                <a:cxn ang="0">
                  <a:pos x="8" y="127"/>
                </a:cxn>
                <a:cxn ang="0">
                  <a:pos x="8" y="8"/>
                </a:cxn>
              </a:cxnLst>
              <a:rect l="0" t="0" r="r" b="b"/>
              <a:pathLst>
                <a:path w="99" h="135">
                  <a:moveTo>
                    <a:pt x="0" y="135"/>
                  </a:moveTo>
                  <a:lnTo>
                    <a:pt x="99" y="135"/>
                  </a:lnTo>
                  <a:lnTo>
                    <a:pt x="99" y="0"/>
                  </a:lnTo>
                  <a:lnTo>
                    <a:pt x="0" y="0"/>
                  </a:lnTo>
                  <a:lnTo>
                    <a:pt x="0" y="135"/>
                  </a:lnTo>
                  <a:close/>
                  <a:moveTo>
                    <a:pt x="8" y="8"/>
                  </a:moveTo>
                  <a:lnTo>
                    <a:pt x="91" y="8"/>
                  </a:lnTo>
                  <a:lnTo>
                    <a:pt x="91" y="127"/>
                  </a:lnTo>
                  <a:lnTo>
                    <a:pt x="8" y="127"/>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54" name="Freeform 47"/>
            <p:cNvSpPr>
              <a:spLocks noEditPoints="1"/>
            </p:cNvSpPr>
            <p:nvPr userDrawn="1"/>
          </p:nvSpPr>
          <p:spPr bwMode="auto">
            <a:xfrm>
              <a:off x="5278" y="1681"/>
              <a:ext cx="108" cy="223"/>
            </a:xfrm>
            <a:custGeom>
              <a:avLst/>
              <a:gdLst/>
              <a:ahLst/>
              <a:cxnLst>
                <a:cxn ang="0">
                  <a:pos x="0" y="223"/>
                </a:cxn>
                <a:cxn ang="0">
                  <a:pos x="108" y="223"/>
                </a:cxn>
                <a:cxn ang="0">
                  <a:pos x="108" y="0"/>
                </a:cxn>
                <a:cxn ang="0">
                  <a:pos x="0" y="0"/>
                </a:cxn>
                <a:cxn ang="0">
                  <a:pos x="0" y="223"/>
                </a:cxn>
                <a:cxn ang="0">
                  <a:pos x="8" y="8"/>
                </a:cxn>
                <a:cxn ang="0">
                  <a:pos x="100" y="8"/>
                </a:cxn>
                <a:cxn ang="0">
                  <a:pos x="100" y="215"/>
                </a:cxn>
                <a:cxn ang="0">
                  <a:pos x="8" y="215"/>
                </a:cxn>
                <a:cxn ang="0">
                  <a:pos x="8" y="8"/>
                </a:cxn>
              </a:cxnLst>
              <a:rect l="0" t="0" r="r" b="b"/>
              <a:pathLst>
                <a:path w="108" h="223">
                  <a:moveTo>
                    <a:pt x="0" y="223"/>
                  </a:moveTo>
                  <a:lnTo>
                    <a:pt x="108" y="223"/>
                  </a:lnTo>
                  <a:lnTo>
                    <a:pt x="108" y="0"/>
                  </a:lnTo>
                  <a:lnTo>
                    <a:pt x="0" y="0"/>
                  </a:lnTo>
                  <a:lnTo>
                    <a:pt x="0" y="223"/>
                  </a:lnTo>
                  <a:close/>
                  <a:moveTo>
                    <a:pt x="8" y="8"/>
                  </a:moveTo>
                  <a:lnTo>
                    <a:pt x="100" y="8"/>
                  </a:lnTo>
                  <a:lnTo>
                    <a:pt x="100" y="215"/>
                  </a:lnTo>
                  <a:lnTo>
                    <a:pt x="8" y="215"/>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55" name="Freeform 48"/>
            <p:cNvSpPr>
              <a:spLocks noEditPoints="1"/>
            </p:cNvSpPr>
            <p:nvPr userDrawn="1"/>
          </p:nvSpPr>
          <p:spPr bwMode="auto">
            <a:xfrm>
              <a:off x="5250" y="2404"/>
              <a:ext cx="163" cy="163"/>
            </a:xfrm>
            <a:custGeom>
              <a:avLst/>
              <a:gdLst/>
              <a:ahLst/>
              <a:cxnLst>
                <a:cxn ang="0">
                  <a:pos x="101" y="0"/>
                </a:cxn>
                <a:cxn ang="0">
                  <a:pos x="0" y="101"/>
                </a:cxn>
                <a:cxn ang="0">
                  <a:pos x="101" y="202"/>
                </a:cxn>
                <a:cxn ang="0">
                  <a:pos x="202" y="101"/>
                </a:cxn>
                <a:cxn ang="0">
                  <a:pos x="101" y="0"/>
                </a:cxn>
                <a:cxn ang="0">
                  <a:pos x="101" y="192"/>
                </a:cxn>
                <a:cxn ang="0">
                  <a:pos x="10" y="101"/>
                </a:cxn>
                <a:cxn ang="0">
                  <a:pos x="101" y="10"/>
                </a:cxn>
                <a:cxn ang="0">
                  <a:pos x="192" y="101"/>
                </a:cxn>
                <a:cxn ang="0">
                  <a:pos x="101" y="192"/>
                </a:cxn>
              </a:cxnLst>
              <a:rect l="0" t="0" r="r" b="b"/>
              <a:pathLst>
                <a:path w="202" h="202">
                  <a:moveTo>
                    <a:pt x="101" y="0"/>
                  </a:moveTo>
                  <a:cubicBezTo>
                    <a:pt x="45" y="0"/>
                    <a:pt x="0" y="45"/>
                    <a:pt x="0" y="101"/>
                  </a:cubicBezTo>
                  <a:cubicBezTo>
                    <a:pt x="0" y="156"/>
                    <a:pt x="45" y="202"/>
                    <a:pt x="101" y="202"/>
                  </a:cubicBezTo>
                  <a:cubicBezTo>
                    <a:pt x="157" y="202"/>
                    <a:pt x="202" y="156"/>
                    <a:pt x="202" y="101"/>
                  </a:cubicBezTo>
                  <a:cubicBezTo>
                    <a:pt x="202" y="45"/>
                    <a:pt x="157" y="0"/>
                    <a:pt x="101" y="0"/>
                  </a:cubicBezTo>
                  <a:close/>
                  <a:moveTo>
                    <a:pt x="101" y="192"/>
                  </a:moveTo>
                  <a:cubicBezTo>
                    <a:pt x="51" y="192"/>
                    <a:pt x="10" y="151"/>
                    <a:pt x="10" y="101"/>
                  </a:cubicBezTo>
                  <a:cubicBezTo>
                    <a:pt x="10" y="51"/>
                    <a:pt x="51" y="10"/>
                    <a:pt x="101" y="10"/>
                  </a:cubicBezTo>
                  <a:cubicBezTo>
                    <a:pt x="151" y="10"/>
                    <a:pt x="192" y="51"/>
                    <a:pt x="192" y="101"/>
                  </a:cubicBezTo>
                  <a:cubicBezTo>
                    <a:pt x="192" y="151"/>
                    <a:pt x="151" y="192"/>
                    <a:pt x="101" y="19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56" name="Freeform 49"/>
            <p:cNvSpPr>
              <a:spLocks noEditPoints="1"/>
            </p:cNvSpPr>
            <p:nvPr userDrawn="1"/>
          </p:nvSpPr>
          <p:spPr bwMode="auto">
            <a:xfrm>
              <a:off x="3327" y="1226"/>
              <a:ext cx="2868" cy="2764"/>
            </a:xfrm>
            <a:custGeom>
              <a:avLst/>
              <a:gdLst/>
              <a:ahLst/>
              <a:cxnLst>
                <a:cxn ang="0">
                  <a:pos x="2937" y="1940"/>
                </a:cxn>
                <a:cxn ang="0">
                  <a:pos x="2870" y="699"/>
                </a:cxn>
                <a:cxn ang="0">
                  <a:pos x="3506" y="68"/>
                </a:cxn>
                <a:cxn ang="0">
                  <a:pos x="2979" y="166"/>
                </a:cxn>
                <a:cxn ang="0">
                  <a:pos x="2878" y="166"/>
                </a:cxn>
                <a:cxn ang="0">
                  <a:pos x="2489" y="203"/>
                </a:cxn>
                <a:cxn ang="0">
                  <a:pos x="2652" y="300"/>
                </a:cxn>
                <a:cxn ang="0">
                  <a:pos x="2888" y="117"/>
                </a:cxn>
                <a:cxn ang="0">
                  <a:pos x="3414" y="176"/>
                </a:cxn>
                <a:cxn ang="0">
                  <a:pos x="3496" y="637"/>
                </a:cxn>
                <a:cxn ang="0">
                  <a:pos x="2900" y="575"/>
                </a:cxn>
                <a:cxn ang="0">
                  <a:pos x="1556" y="124"/>
                </a:cxn>
                <a:cxn ang="0">
                  <a:pos x="861" y="124"/>
                </a:cxn>
                <a:cxn ang="0">
                  <a:pos x="123" y="1207"/>
                </a:cxn>
                <a:cxn ang="0">
                  <a:pos x="2546" y="1052"/>
                </a:cxn>
                <a:cxn ang="0">
                  <a:pos x="2870" y="709"/>
                </a:cxn>
                <a:cxn ang="0">
                  <a:pos x="2937" y="1930"/>
                </a:cxn>
                <a:cxn ang="0">
                  <a:pos x="3007" y="1259"/>
                </a:cxn>
                <a:cxn ang="0">
                  <a:pos x="70" y="1337"/>
                </a:cxn>
                <a:cxn ang="0">
                  <a:pos x="1518" y="2407"/>
                </a:cxn>
                <a:cxn ang="0">
                  <a:pos x="71" y="2270"/>
                </a:cxn>
                <a:cxn ang="0">
                  <a:pos x="571" y="2508"/>
                </a:cxn>
                <a:cxn ang="0">
                  <a:pos x="962" y="3431"/>
                </a:cxn>
                <a:cxn ang="0">
                  <a:pos x="1064" y="3431"/>
                </a:cxn>
                <a:cxn ang="0">
                  <a:pos x="1417" y="2508"/>
                </a:cxn>
                <a:cxn ang="0">
                  <a:pos x="3561" y="2464"/>
                </a:cxn>
                <a:cxn ang="0">
                  <a:pos x="2156" y="413"/>
                </a:cxn>
                <a:cxn ang="0">
                  <a:pos x="2156" y="413"/>
                </a:cxn>
                <a:cxn ang="0">
                  <a:pos x="868" y="132"/>
                </a:cxn>
                <a:cxn ang="0">
                  <a:pos x="1546" y="10"/>
                </a:cxn>
                <a:cxn ang="0">
                  <a:pos x="2036" y="501"/>
                </a:cxn>
                <a:cxn ang="0">
                  <a:pos x="2108" y="1197"/>
                </a:cxn>
                <a:cxn ang="0">
                  <a:pos x="2556" y="1197"/>
                </a:cxn>
                <a:cxn ang="0">
                  <a:pos x="2422" y="1197"/>
                </a:cxn>
                <a:cxn ang="0">
                  <a:pos x="2077" y="565"/>
                </a:cxn>
                <a:cxn ang="0">
                  <a:pos x="2893" y="565"/>
                </a:cxn>
                <a:cxn ang="0">
                  <a:pos x="80" y="2205"/>
                </a:cxn>
                <a:cxn ang="0">
                  <a:pos x="10" y="1269"/>
                </a:cxn>
                <a:cxn ang="0">
                  <a:pos x="2042" y="1367"/>
                </a:cxn>
                <a:cxn ang="0">
                  <a:pos x="1966" y="2156"/>
                </a:cxn>
                <a:cxn ang="0">
                  <a:pos x="1343" y="2498"/>
                </a:cxn>
                <a:cxn ang="0">
                  <a:pos x="1074" y="2498"/>
                </a:cxn>
                <a:cxn ang="0">
                  <a:pos x="682" y="3421"/>
                </a:cxn>
                <a:cxn ang="0">
                  <a:pos x="561" y="3421"/>
                </a:cxn>
                <a:cxn ang="0">
                  <a:pos x="561" y="2280"/>
                </a:cxn>
                <a:cxn ang="0">
                  <a:pos x="1420" y="2463"/>
                </a:cxn>
                <a:cxn ang="0">
                  <a:pos x="1343" y="2498"/>
                </a:cxn>
                <a:cxn ang="0">
                  <a:pos x="3551" y="2555"/>
                </a:cxn>
                <a:cxn ang="0">
                  <a:pos x="1956" y="2173"/>
                </a:cxn>
                <a:cxn ang="0">
                  <a:pos x="2052" y="1357"/>
                </a:cxn>
                <a:cxn ang="0">
                  <a:pos x="2994" y="1269"/>
                </a:cxn>
                <a:cxn ang="0">
                  <a:pos x="2927" y="1357"/>
                </a:cxn>
                <a:cxn ang="0">
                  <a:pos x="3022" y="2173"/>
                </a:cxn>
              </a:cxnLst>
              <a:rect l="0" t="0" r="r" b="b"/>
              <a:pathLst>
                <a:path w="3561" h="3431">
                  <a:moveTo>
                    <a:pt x="3012" y="2381"/>
                  </a:moveTo>
                  <a:cubicBezTo>
                    <a:pt x="2937" y="2381"/>
                    <a:pt x="2937" y="2381"/>
                    <a:pt x="2937" y="2381"/>
                  </a:cubicBezTo>
                  <a:cubicBezTo>
                    <a:pt x="2937" y="1940"/>
                    <a:pt x="2937" y="1940"/>
                    <a:pt x="2937" y="1940"/>
                  </a:cubicBezTo>
                  <a:cubicBezTo>
                    <a:pt x="3506" y="1940"/>
                    <a:pt x="3506" y="1940"/>
                    <a:pt x="3506" y="1940"/>
                  </a:cubicBezTo>
                  <a:cubicBezTo>
                    <a:pt x="3506" y="699"/>
                    <a:pt x="3506" y="699"/>
                    <a:pt x="3506" y="699"/>
                  </a:cubicBezTo>
                  <a:cubicBezTo>
                    <a:pt x="2870" y="699"/>
                    <a:pt x="2870" y="699"/>
                    <a:pt x="2870" y="699"/>
                  </a:cubicBezTo>
                  <a:cubicBezTo>
                    <a:pt x="2870" y="647"/>
                    <a:pt x="2870" y="647"/>
                    <a:pt x="2870" y="647"/>
                  </a:cubicBezTo>
                  <a:cubicBezTo>
                    <a:pt x="3506" y="647"/>
                    <a:pt x="3506" y="647"/>
                    <a:pt x="3506" y="647"/>
                  </a:cubicBezTo>
                  <a:cubicBezTo>
                    <a:pt x="3506" y="68"/>
                    <a:pt x="3506" y="68"/>
                    <a:pt x="3506" y="68"/>
                  </a:cubicBezTo>
                  <a:cubicBezTo>
                    <a:pt x="3404" y="68"/>
                    <a:pt x="3404" y="68"/>
                    <a:pt x="3404" y="68"/>
                  </a:cubicBezTo>
                  <a:cubicBezTo>
                    <a:pt x="3404" y="166"/>
                    <a:pt x="3404" y="166"/>
                    <a:pt x="3404" y="166"/>
                  </a:cubicBezTo>
                  <a:cubicBezTo>
                    <a:pt x="2979" y="166"/>
                    <a:pt x="2979" y="166"/>
                    <a:pt x="2979" y="166"/>
                  </a:cubicBezTo>
                  <a:cubicBezTo>
                    <a:pt x="2979" y="107"/>
                    <a:pt x="2979" y="107"/>
                    <a:pt x="2979" y="107"/>
                  </a:cubicBezTo>
                  <a:cubicBezTo>
                    <a:pt x="2878" y="107"/>
                    <a:pt x="2878" y="107"/>
                    <a:pt x="2878" y="107"/>
                  </a:cubicBezTo>
                  <a:cubicBezTo>
                    <a:pt x="2878" y="166"/>
                    <a:pt x="2878" y="166"/>
                    <a:pt x="2878" y="166"/>
                  </a:cubicBezTo>
                  <a:cubicBezTo>
                    <a:pt x="2642" y="166"/>
                    <a:pt x="2642" y="166"/>
                    <a:pt x="2642" y="166"/>
                  </a:cubicBezTo>
                  <a:cubicBezTo>
                    <a:pt x="2642" y="294"/>
                    <a:pt x="2642" y="294"/>
                    <a:pt x="2642" y="294"/>
                  </a:cubicBezTo>
                  <a:cubicBezTo>
                    <a:pt x="2489" y="203"/>
                    <a:pt x="2489" y="203"/>
                    <a:pt x="2489" y="203"/>
                  </a:cubicBezTo>
                  <a:cubicBezTo>
                    <a:pt x="2120" y="423"/>
                    <a:pt x="2120" y="423"/>
                    <a:pt x="2120" y="423"/>
                  </a:cubicBezTo>
                  <a:cubicBezTo>
                    <a:pt x="2858" y="423"/>
                    <a:pt x="2858" y="423"/>
                    <a:pt x="2858" y="423"/>
                  </a:cubicBezTo>
                  <a:cubicBezTo>
                    <a:pt x="2652" y="300"/>
                    <a:pt x="2652" y="300"/>
                    <a:pt x="2652" y="300"/>
                  </a:cubicBezTo>
                  <a:cubicBezTo>
                    <a:pt x="2652" y="176"/>
                    <a:pt x="2652" y="176"/>
                    <a:pt x="2652" y="176"/>
                  </a:cubicBezTo>
                  <a:cubicBezTo>
                    <a:pt x="2888" y="176"/>
                    <a:pt x="2888" y="176"/>
                    <a:pt x="2888" y="176"/>
                  </a:cubicBezTo>
                  <a:cubicBezTo>
                    <a:pt x="2888" y="117"/>
                    <a:pt x="2888" y="117"/>
                    <a:pt x="2888" y="117"/>
                  </a:cubicBezTo>
                  <a:cubicBezTo>
                    <a:pt x="2969" y="117"/>
                    <a:pt x="2969" y="117"/>
                    <a:pt x="2969" y="117"/>
                  </a:cubicBezTo>
                  <a:cubicBezTo>
                    <a:pt x="2969" y="176"/>
                    <a:pt x="2969" y="176"/>
                    <a:pt x="2969" y="176"/>
                  </a:cubicBezTo>
                  <a:cubicBezTo>
                    <a:pt x="3414" y="176"/>
                    <a:pt x="3414" y="176"/>
                    <a:pt x="3414" y="176"/>
                  </a:cubicBezTo>
                  <a:cubicBezTo>
                    <a:pt x="3414" y="78"/>
                    <a:pt x="3414" y="78"/>
                    <a:pt x="3414" y="78"/>
                  </a:cubicBezTo>
                  <a:cubicBezTo>
                    <a:pt x="3496" y="78"/>
                    <a:pt x="3496" y="78"/>
                    <a:pt x="3496" y="78"/>
                  </a:cubicBezTo>
                  <a:cubicBezTo>
                    <a:pt x="3496" y="637"/>
                    <a:pt x="3496" y="637"/>
                    <a:pt x="3496" y="637"/>
                  </a:cubicBezTo>
                  <a:cubicBezTo>
                    <a:pt x="2870" y="637"/>
                    <a:pt x="2870" y="637"/>
                    <a:pt x="2870" y="637"/>
                  </a:cubicBezTo>
                  <a:cubicBezTo>
                    <a:pt x="2870" y="575"/>
                    <a:pt x="2870" y="575"/>
                    <a:pt x="2870" y="575"/>
                  </a:cubicBezTo>
                  <a:cubicBezTo>
                    <a:pt x="2900" y="575"/>
                    <a:pt x="2900" y="575"/>
                    <a:pt x="2900" y="575"/>
                  </a:cubicBezTo>
                  <a:cubicBezTo>
                    <a:pt x="2936" y="498"/>
                    <a:pt x="2936" y="498"/>
                    <a:pt x="2936" y="498"/>
                  </a:cubicBezTo>
                  <a:cubicBezTo>
                    <a:pt x="2047" y="498"/>
                    <a:pt x="2047" y="498"/>
                    <a:pt x="2047" y="498"/>
                  </a:cubicBezTo>
                  <a:cubicBezTo>
                    <a:pt x="1917" y="331"/>
                    <a:pt x="1743" y="199"/>
                    <a:pt x="1556" y="124"/>
                  </a:cubicBezTo>
                  <a:cubicBezTo>
                    <a:pt x="1556" y="0"/>
                    <a:pt x="1556" y="0"/>
                    <a:pt x="1556" y="0"/>
                  </a:cubicBezTo>
                  <a:cubicBezTo>
                    <a:pt x="861" y="0"/>
                    <a:pt x="861" y="0"/>
                    <a:pt x="861" y="0"/>
                  </a:cubicBezTo>
                  <a:cubicBezTo>
                    <a:pt x="861" y="124"/>
                    <a:pt x="861" y="124"/>
                    <a:pt x="861" y="124"/>
                  </a:cubicBezTo>
                  <a:cubicBezTo>
                    <a:pt x="660" y="204"/>
                    <a:pt x="476" y="350"/>
                    <a:pt x="343" y="534"/>
                  </a:cubicBezTo>
                  <a:cubicBezTo>
                    <a:pt x="199" y="733"/>
                    <a:pt x="123" y="964"/>
                    <a:pt x="123" y="1202"/>
                  </a:cubicBezTo>
                  <a:cubicBezTo>
                    <a:pt x="123" y="1207"/>
                    <a:pt x="123" y="1207"/>
                    <a:pt x="123" y="1207"/>
                  </a:cubicBezTo>
                  <a:cubicBezTo>
                    <a:pt x="2432" y="1207"/>
                    <a:pt x="2432" y="1207"/>
                    <a:pt x="2432" y="1207"/>
                  </a:cubicBezTo>
                  <a:cubicBezTo>
                    <a:pt x="2432" y="1052"/>
                    <a:pt x="2432" y="1052"/>
                    <a:pt x="2432" y="1052"/>
                  </a:cubicBezTo>
                  <a:cubicBezTo>
                    <a:pt x="2546" y="1052"/>
                    <a:pt x="2546" y="1052"/>
                    <a:pt x="2546" y="1052"/>
                  </a:cubicBezTo>
                  <a:cubicBezTo>
                    <a:pt x="2546" y="1207"/>
                    <a:pt x="2546" y="1207"/>
                    <a:pt x="2546" y="1207"/>
                  </a:cubicBezTo>
                  <a:cubicBezTo>
                    <a:pt x="2870" y="1207"/>
                    <a:pt x="2870" y="1207"/>
                    <a:pt x="2870" y="1207"/>
                  </a:cubicBezTo>
                  <a:cubicBezTo>
                    <a:pt x="2870" y="709"/>
                    <a:pt x="2870" y="709"/>
                    <a:pt x="2870" y="709"/>
                  </a:cubicBezTo>
                  <a:cubicBezTo>
                    <a:pt x="3496" y="709"/>
                    <a:pt x="3496" y="709"/>
                    <a:pt x="3496" y="709"/>
                  </a:cubicBezTo>
                  <a:cubicBezTo>
                    <a:pt x="3496" y="1930"/>
                    <a:pt x="3496" y="1930"/>
                    <a:pt x="3496" y="1930"/>
                  </a:cubicBezTo>
                  <a:cubicBezTo>
                    <a:pt x="2937" y="1930"/>
                    <a:pt x="2937" y="1930"/>
                    <a:pt x="2937" y="1930"/>
                  </a:cubicBezTo>
                  <a:cubicBezTo>
                    <a:pt x="2937" y="1367"/>
                    <a:pt x="2937" y="1367"/>
                    <a:pt x="2937" y="1367"/>
                  </a:cubicBezTo>
                  <a:cubicBezTo>
                    <a:pt x="2973" y="1367"/>
                    <a:pt x="2973" y="1367"/>
                    <a:pt x="2973" y="1367"/>
                  </a:cubicBezTo>
                  <a:cubicBezTo>
                    <a:pt x="3007" y="1259"/>
                    <a:pt x="3007" y="1259"/>
                    <a:pt x="3007" y="1259"/>
                  </a:cubicBezTo>
                  <a:cubicBezTo>
                    <a:pt x="0" y="1259"/>
                    <a:pt x="0" y="1259"/>
                    <a:pt x="0" y="1259"/>
                  </a:cubicBezTo>
                  <a:cubicBezTo>
                    <a:pt x="0" y="1337"/>
                    <a:pt x="0" y="1337"/>
                    <a:pt x="0" y="1337"/>
                  </a:cubicBezTo>
                  <a:cubicBezTo>
                    <a:pt x="70" y="1337"/>
                    <a:pt x="70" y="1337"/>
                    <a:pt x="70" y="1337"/>
                  </a:cubicBezTo>
                  <a:cubicBezTo>
                    <a:pt x="70" y="2215"/>
                    <a:pt x="70" y="2215"/>
                    <a:pt x="70" y="2215"/>
                  </a:cubicBezTo>
                  <a:cubicBezTo>
                    <a:pt x="1861" y="2215"/>
                    <a:pt x="1861" y="2215"/>
                    <a:pt x="1861" y="2215"/>
                  </a:cubicBezTo>
                  <a:cubicBezTo>
                    <a:pt x="1518" y="2407"/>
                    <a:pt x="1518" y="2407"/>
                    <a:pt x="1518" y="2407"/>
                  </a:cubicBezTo>
                  <a:cubicBezTo>
                    <a:pt x="571" y="2407"/>
                    <a:pt x="571" y="2407"/>
                    <a:pt x="571" y="2407"/>
                  </a:cubicBezTo>
                  <a:cubicBezTo>
                    <a:pt x="571" y="2270"/>
                    <a:pt x="571" y="2270"/>
                    <a:pt x="571" y="2270"/>
                  </a:cubicBezTo>
                  <a:cubicBezTo>
                    <a:pt x="71" y="2270"/>
                    <a:pt x="71" y="2270"/>
                    <a:pt x="71" y="2270"/>
                  </a:cubicBezTo>
                  <a:cubicBezTo>
                    <a:pt x="71" y="3431"/>
                    <a:pt x="71" y="3431"/>
                    <a:pt x="71" y="3431"/>
                  </a:cubicBezTo>
                  <a:cubicBezTo>
                    <a:pt x="571" y="3431"/>
                    <a:pt x="571" y="3431"/>
                    <a:pt x="571" y="3431"/>
                  </a:cubicBezTo>
                  <a:cubicBezTo>
                    <a:pt x="571" y="2508"/>
                    <a:pt x="571" y="2508"/>
                    <a:pt x="571" y="2508"/>
                  </a:cubicBezTo>
                  <a:cubicBezTo>
                    <a:pt x="672" y="2508"/>
                    <a:pt x="672" y="2508"/>
                    <a:pt x="672" y="2508"/>
                  </a:cubicBezTo>
                  <a:cubicBezTo>
                    <a:pt x="672" y="3431"/>
                    <a:pt x="672" y="3431"/>
                    <a:pt x="672" y="3431"/>
                  </a:cubicBezTo>
                  <a:cubicBezTo>
                    <a:pt x="962" y="3431"/>
                    <a:pt x="962" y="3431"/>
                    <a:pt x="962" y="3431"/>
                  </a:cubicBezTo>
                  <a:cubicBezTo>
                    <a:pt x="962" y="2508"/>
                    <a:pt x="962" y="2508"/>
                    <a:pt x="962" y="2508"/>
                  </a:cubicBezTo>
                  <a:cubicBezTo>
                    <a:pt x="1064" y="2508"/>
                    <a:pt x="1064" y="2508"/>
                    <a:pt x="1064" y="2508"/>
                  </a:cubicBezTo>
                  <a:cubicBezTo>
                    <a:pt x="1064" y="3431"/>
                    <a:pt x="1064" y="3431"/>
                    <a:pt x="1064" y="3431"/>
                  </a:cubicBezTo>
                  <a:cubicBezTo>
                    <a:pt x="1353" y="3431"/>
                    <a:pt x="1353" y="3431"/>
                    <a:pt x="1353" y="3431"/>
                  </a:cubicBezTo>
                  <a:cubicBezTo>
                    <a:pt x="1353" y="2508"/>
                    <a:pt x="1353" y="2508"/>
                    <a:pt x="1353" y="2508"/>
                  </a:cubicBezTo>
                  <a:cubicBezTo>
                    <a:pt x="1417" y="2508"/>
                    <a:pt x="1417" y="2508"/>
                    <a:pt x="1417" y="2508"/>
                  </a:cubicBezTo>
                  <a:cubicBezTo>
                    <a:pt x="1417" y="2565"/>
                    <a:pt x="1417" y="2565"/>
                    <a:pt x="1417" y="2565"/>
                  </a:cubicBezTo>
                  <a:cubicBezTo>
                    <a:pt x="3561" y="2565"/>
                    <a:pt x="3561" y="2565"/>
                    <a:pt x="3561" y="2565"/>
                  </a:cubicBezTo>
                  <a:cubicBezTo>
                    <a:pt x="3561" y="2464"/>
                    <a:pt x="3561" y="2464"/>
                    <a:pt x="3561" y="2464"/>
                  </a:cubicBezTo>
                  <a:cubicBezTo>
                    <a:pt x="3012" y="2155"/>
                    <a:pt x="3012" y="2155"/>
                    <a:pt x="3012" y="2155"/>
                  </a:cubicBezTo>
                  <a:lnTo>
                    <a:pt x="3012" y="2381"/>
                  </a:lnTo>
                  <a:close/>
                  <a:moveTo>
                    <a:pt x="2156" y="413"/>
                  </a:moveTo>
                  <a:cubicBezTo>
                    <a:pt x="2489" y="214"/>
                    <a:pt x="2489" y="214"/>
                    <a:pt x="2489" y="214"/>
                  </a:cubicBezTo>
                  <a:cubicBezTo>
                    <a:pt x="2822" y="413"/>
                    <a:pt x="2822" y="413"/>
                    <a:pt x="2822" y="413"/>
                  </a:cubicBezTo>
                  <a:lnTo>
                    <a:pt x="2156" y="413"/>
                  </a:lnTo>
                  <a:close/>
                  <a:moveTo>
                    <a:pt x="133" y="1197"/>
                  </a:moveTo>
                  <a:cubicBezTo>
                    <a:pt x="134" y="963"/>
                    <a:pt x="210" y="736"/>
                    <a:pt x="351" y="540"/>
                  </a:cubicBezTo>
                  <a:cubicBezTo>
                    <a:pt x="484" y="356"/>
                    <a:pt x="667" y="212"/>
                    <a:pt x="868" y="132"/>
                  </a:cubicBezTo>
                  <a:cubicBezTo>
                    <a:pt x="871" y="131"/>
                    <a:pt x="871" y="131"/>
                    <a:pt x="871" y="131"/>
                  </a:cubicBezTo>
                  <a:cubicBezTo>
                    <a:pt x="871" y="10"/>
                    <a:pt x="871" y="10"/>
                    <a:pt x="871" y="10"/>
                  </a:cubicBezTo>
                  <a:cubicBezTo>
                    <a:pt x="1546" y="10"/>
                    <a:pt x="1546" y="10"/>
                    <a:pt x="1546" y="10"/>
                  </a:cubicBezTo>
                  <a:cubicBezTo>
                    <a:pt x="1546" y="131"/>
                    <a:pt x="1546" y="131"/>
                    <a:pt x="1546" y="131"/>
                  </a:cubicBezTo>
                  <a:cubicBezTo>
                    <a:pt x="1549" y="132"/>
                    <a:pt x="1549" y="132"/>
                    <a:pt x="1549" y="132"/>
                  </a:cubicBezTo>
                  <a:cubicBezTo>
                    <a:pt x="1734" y="205"/>
                    <a:pt x="1907" y="336"/>
                    <a:pt x="2036" y="501"/>
                  </a:cubicBezTo>
                  <a:cubicBezTo>
                    <a:pt x="2071" y="575"/>
                    <a:pt x="2071" y="575"/>
                    <a:pt x="2071" y="575"/>
                  </a:cubicBezTo>
                  <a:cubicBezTo>
                    <a:pt x="2108" y="575"/>
                    <a:pt x="2108" y="575"/>
                    <a:pt x="2108" y="575"/>
                  </a:cubicBezTo>
                  <a:cubicBezTo>
                    <a:pt x="2108" y="1197"/>
                    <a:pt x="2108" y="1197"/>
                    <a:pt x="2108" y="1197"/>
                  </a:cubicBezTo>
                  <a:lnTo>
                    <a:pt x="133" y="1197"/>
                  </a:lnTo>
                  <a:close/>
                  <a:moveTo>
                    <a:pt x="2860" y="1197"/>
                  </a:moveTo>
                  <a:cubicBezTo>
                    <a:pt x="2556" y="1197"/>
                    <a:pt x="2556" y="1197"/>
                    <a:pt x="2556" y="1197"/>
                  </a:cubicBezTo>
                  <a:cubicBezTo>
                    <a:pt x="2556" y="1042"/>
                    <a:pt x="2556" y="1042"/>
                    <a:pt x="2556" y="1042"/>
                  </a:cubicBezTo>
                  <a:cubicBezTo>
                    <a:pt x="2422" y="1042"/>
                    <a:pt x="2422" y="1042"/>
                    <a:pt x="2422" y="1042"/>
                  </a:cubicBezTo>
                  <a:cubicBezTo>
                    <a:pt x="2422" y="1197"/>
                    <a:pt x="2422" y="1197"/>
                    <a:pt x="2422" y="1197"/>
                  </a:cubicBezTo>
                  <a:cubicBezTo>
                    <a:pt x="2118" y="1197"/>
                    <a:pt x="2118" y="1197"/>
                    <a:pt x="2118" y="1197"/>
                  </a:cubicBezTo>
                  <a:cubicBezTo>
                    <a:pt x="2118" y="565"/>
                    <a:pt x="2118" y="565"/>
                    <a:pt x="2118" y="565"/>
                  </a:cubicBezTo>
                  <a:cubicBezTo>
                    <a:pt x="2077" y="565"/>
                    <a:pt x="2077" y="565"/>
                    <a:pt x="2077" y="565"/>
                  </a:cubicBezTo>
                  <a:cubicBezTo>
                    <a:pt x="2051" y="508"/>
                    <a:pt x="2051" y="508"/>
                    <a:pt x="2051" y="508"/>
                  </a:cubicBezTo>
                  <a:cubicBezTo>
                    <a:pt x="2920" y="508"/>
                    <a:pt x="2920" y="508"/>
                    <a:pt x="2920" y="508"/>
                  </a:cubicBezTo>
                  <a:cubicBezTo>
                    <a:pt x="2893" y="565"/>
                    <a:pt x="2893" y="565"/>
                    <a:pt x="2893" y="565"/>
                  </a:cubicBezTo>
                  <a:cubicBezTo>
                    <a:pt x="2860" y="565"/>
                    <a:pt x="2860" y="565"/>
                    <a:pt x="2860" y="565"/>
                  </a:cubicBezTo>
                  <a:lnTo>
                    <a:pt x="2860" y="1197"/>
                  </a:lnTo>
                  <a:close/>
                  <a:moveTo>
                    <a:pt x="80" y="2205"/>
                  </a:moveTo>
                  <a:cubicBezTo>
                    <a:pt x="80" y="1327"/>
                    <a:pt x="80" y="1327"/>
                    <a:pt x="80" y="1327"/>
                  </a:cubicBezTo>
                  <a:cubicBezTo>
                    <a:pt x="10" y="1327"/>
                    <a:pt x="10" y="1327"/>
                    <a:pt x="10" y="1327"/>
                  </a:cubicBezTo>
                  <a:cubicBezTo>
                    <a:pt x="10" y="1269"/>
                    <a:pt x="10" y="1269"/>
                    <a:pt x="10" y="1269"/>
                  </a:cubicBezTo>
                  <a:cubicBezTo>
                    <a:pt x="1979" y="1269"/>
                    <a:pt x="1979" y="1269"/>
                    <a:pt x="1979" y="1269"/>
                  </a:cubicBezTo>
                  <a:cubicBezTo>
                    <a:pt x="2010" y="1367"/>
                    <a:pt x="2010" y="1367"/>
                    <a:pt x="2010" y="1367"/>
                  </a:cubicBezTo>
                  <a:cubicBezTo>
                    <a:pt x="2042" y="1367"/>
                    <a:pt x="2042" y="1367"/>
                    <a:pt x="2042" y="1367"/>
                  </a:cubicBezTo>
                  <a:cubicBezTo>
                    <a:pt x="2042" y="2381"/>
                    <a:pt x="2042" y="2381"/>
                    <a:pt x="2042" y="2381"/>
                  </a:cubicBezTo>
                  <a:cubicBezTo>
                    <a:pt x="1966" y="2381"/>
                    <a:pt x="1966" y="2381"/>
                    <a:pt x="1966" y="2381"/>
                  </a:cubicBezTo>
                  <a:cubicBezTo>
                    <a:pt x="1966" y="2156"/>
                    <a:pt x="1966" y="2156"/>
                    <a:pt x="1966" y="2156"/>
                  </a:cubicBezTo>
                  <a:cubicBezTo>
                    <a:pt x="1879" y="2205"/>
                    <a:pt x="1879" y="2205"/>
                    <a:pt x="1879" y="2205"/>
                  </a:cubicBezTo>
                  <a:lnTo>
                    <a:pt x="80" y="2205"/>
                  </a:lnTo>
                  <a:close/>
                  <a:moveTo>
                    <a:pt x="1343" y="2498"/>
                  </a:moveTo>
                  <a:cubicBezTo>
                    <a:pt x="1343" y="3421"/>
                    <a:pt x="1343" y="3421"/>
                    <a:pt x="1343" y="3421"/>
                  </a:cubicBezTo>
                  <a:cubicBezTo>
                    <a:pt x="1074" y="3421"/>
                    <a:pt x="1074" y="3421"/>
                    <a:pt x="1074" y="3421"/>
                  </a:cubicBezTo>
                  <a:cubicBezTo>
                    <a:pt x="1074" y="2498"/>
                    <a:pt x="1074" y="2498"/>
                    <a:pt x="1074" y="2498"/>
                  </a:cubicBezTo>
                  <a:cubicBezTo>
                    <a:pt x="952" y="2498"/>
                    <a:pt x="952" y="2498"/>
                    <a:pt x="952" y="2498"/>
                  </a:cubicBezTo>
                  <a:cubicBezTo>
                    <a:pt x="952" y="3421"/>
                    <a:pt x="952" y="3421"/>
                    <a:pt x="952" y="3421"/>
                  </a:cubicBezTo>
                  <a:cubicBezTo>
                    <a:pt x="682" y="3421"/>
                    <a:pt x="682" y="3421"/>
                    <a:pt x="682" y="3421"/>
                  </a:cubicBezTo>
                  <a:cubicBezTo>
                    <a:pt x="682" y="2498"/>
                    <a:pt x="682" y="2498"/>
                    <a:pt x="682" y="2498"/>
                  </a:cubicBezTo>
                  <a:cubicBezTo>
                    <a:pt x="561" y="2498"/>
                    <a:pt x="561" y="2498"/>
                    <a:pt x="561" y="2498"/>
                  </a:cubicBezTo>
                  <a:cubicBezTo>
                    <a:pt x="561" y="3421"/>
                    <a:pt x="561" y="3421"/>
                    <a:pt x="561" y="3421"/>
                  </a:cubicBezTo>
                  <a:cubicBezTo>
                    <a:pt x="81" y="3421"/>
                    <a:pt x="81" y="3421"/>
                    <a:pt x="81" y="3421"/>
                  </a:cubicBezTo>
                  <a:cubicBezTo>
                    <a:pt x="81" y="2280"/>
                    <a:pt x="81" y="2280"/>
                    <a:pt x="81" y="2280"/>
                  </a:cubicBezTo>
                  <a:cubicBezTo>
                    <a:pt x="561" y="2280"/>
                    <a:pt x="561" y="2280"/>
                    <a:pt x="561" y="2280"/>
                  </a:cubicBezTo>
                  <a:cubicBezTo>
                    <a:pt x="561" y="2417"/>
                    <a:pt x="561" y="2417"/>
                    <a:pt x="561" y="2417"/>
                  </a:cubicBezTo>
                  <a:cubicBezTo>
                    <a:pt x="1500" y="2417"/>
                    <a:pt x="1500" y="2417"/>
                    <a:pt x="1500" y="2417"/>
                  </a:cubicBezTo>
                  <a:cubicBezTo>
                    <a:pt x="1420" y="2463"/>
                    <a:pt x="1420" y="2463"/>
                    <a:pt x="1420" y="2463"/>
                  </a:cubicBezTo>
                  <a:cubicBezTo>
                    <a:pt x="1417" y="2464"/>
                    <a:pt x="1417" y="2464"/>
                    <a:pt x="1417" y="2464"/>
                  </a:cubicBezTo>
                  <a:cubicBezTo>
                    <a:pt x="1417" y="2498"/>
                    <a:pt x="1417" y="2498"/>
                    <a:pt x="1417" y="2498"/>
                  </a:cubicBezTo>
                  <a:lnTo>
                    <a:pt x="1343" y="2498"/>
                  </a:lnTo>
                  <a:close/>
                  <a:moveTo>
                    <a:pt x="3022" y="2173"/>
                  </a:moveTo>
                  <a:cubicBezTo>
                    <a:pt x="3551" y="2470"/>
                    <a:pt x="3551" y="2470"/>
                    <a:pt x="3551" y="2470"/>
                  </a:cubicBezTo>
                  <a:cubicBezTo>
                    <a:pt x="3551" y="2555"/>
                    <a:pt x="3551" y="2555"/>
                    <a:pt x="3551" y="2555"/>
                  </a:cubicBezTo>
                  <a:cubicBezTo>
                    <a:pt x="1427" y="2555"/>
                    <a:pt x="1427" y="2555"/>
                    <a:pt x="1427" y="2555"/>
                  </a:cubicBezTo>
                  <a:cubicBezTo>
                    <a:pt x="1427" y="2470"/>
                    <a:pt x="1427" y="2470"/>
                    <a:pt x="1427" y="2470"/>
                  </a:cubicBezTo>
                  <a:cubicBezTo>
                    <a:pt x="1956" y="2173"/>
                    <a:pt x="1956" y="2173"/>
                    <a:pt x="1956" y="2173"/>
                  </a:cubicBezTo>
                  <a:cubicBezTo>
                    <a:pt x="1956" y="2391"/>
                    <a:pt x="1956" y="2391"/>
                    <a:pt x="1956" y="2391"/>
                  </a:cubicBezTo>
                  <a:cubicBezTo>
                    <a:pt x="2052" y="2391"/>
                    <a:pt x="2052" y="2391"/>
                    <a:pt x="2052" y="2391"/>
                  </a:cubicBezTo>
                  <a:cubicBezTo>
                    <a:pt x="2052" y="1357"/>
                    <a:pt x="2052" y="1357"/>
                    <a:pt x="2052" y="1357"/>
                  </a:cubicBezTo>
                  <a:cubicBezTo>
                    <a:pt x="2017" y="1357"/>
                    <a:pt x="2017" y="1357"/>
                    <a:pt x="2017" y="1357"/>
                  </a:cubicBezTo>
                  <a:cubicBezTo>
                    <a:pt x="1989" y="1269"/>
                    <a:pt x="1989" y="1269"/>
                    <a:pt x="1989" y="1269"/>
                  </a:cubicBezTo>
                  <a:cubicBezTo>
                    <a:pt x="2994" y="1269"/>
                    <a:pt x="2994" y="1269"/>
                    <a:pt x="2994" y="1269"/>
                  </a:cubicBezTo>
                  <a:cubicBezTo>
                    <a:pt x="2966" y="1357"/>
                    <a:pt x="2966" y="1357"/>
                    <a:pt x="2966" y="1357"/>
                  </a:cubicBezTo>
                  <a:cubicBezTo>
                    <a:pt x="2932" y="1357"/>
                    <a:pt x="2932" y="1357"/>
                    <a:pt x="2932" y="1357"/>
                  </a:cubicBezTo>
                  <a:cubicBezTo>
                    <a:pt x="2927" y="1357"/>
                    <a:pt x="2927" y="1357"/>
                    <a:pt x="2927" y="1357"/>
                  </a:cubicBezTo>
                  <a:cubicBezTo>
                    <a:pt x="2927" y="2391"/>
                    <a:pt x="2927" y="2391"/>
                    <a:pt x="2927" y="2391"/>
                  </a:cubicBezTo>
                  <a:cubicBezTo>
                    <a:pt x="3022" y="2391"/>
                    <a:pt x="3022" y="2391"/>
                    <a:pt x="3022" y="2391"/>
                  </a:cubicBezTo>
                  <a:lnTo>
                    <a:pt x="3022" y="2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57" name="Freeform 50"/>
            <p:cNvSpPr>
              <a:spLocks noEditPoints="1"/>
            </p:cNvSpPr>
            <p:nvPr userDrawn="1"/>
          </p:nvSpPr>
          <p:spPr bwMode="auto">
            <a:xfrm>
              <a:off x="5457" y="1681"/>
              <a:ext cx="108" cy="223"/>
            </a:xfrm>
            <a:custGeom>
              <a:avLst/>
              <a:gdLst/>
              <a:ahLst/>
              <a:cxnLst>
                <a:cxn ang="0">
                  <a:pos x="0" y="223"/>
                </a:cxn>
                <a:cxn ang="0">
                  <a:pos x="108" y="223"/>
                </a:cxn>
                <a:cxn ang="0">
                  <a:pos x="108" y="0"/>
                </a:cxn>
                <a:cxn ang="0">
                  <a:pos x="0" y="0"/>
                </a:cxn>
                <a:cxn ang="0">
                  <a:pos x="0" y="223"/>
                </a:cxn>
                <a:cxn ang="0">
                  <a:pos x="8" y="8"/>
                </a:cxn>
                <a:cxn ang="0">
                  <a:pos x="99" y="8"/>
                </a:cxn>
                <a:cxn ang="0">
                  <a:pos x="99" y="215"/>
                </a:cxn>
                <a:cxn ang="0">
                  <a:pos x="8" y="215"/>
                </a:cxn>
                <a:cxn ang="0">
                  <a:pos x="8" y="8"/>
                </a:cxn>
              </a:cxnLst>
              <a:rect l="0" t="0" r="r" b="b"/>
              <a:pathLst>
                <a:path w="108" h="223">
                  <a:moveTo>
                    <a:pt x="0" y="223"/>
                  </a:moveTo>
                  <a:lnTo>
                    <a:pt x="108" y="223"/>
                  </a:lnTo>
                  <a:lnTo>
                    <a:pt x="108" y="0"/>
                  </a:lnTo>
                  <a:lnTo>
                    <a:pt x="0" y="0"/>
                  </a:lnTo>
                  <a:lnTo>
                    <a:pt x="0" y="223"/>
                  </a:lnTo>
                  <a:close/>
                  <a:moveTo>
                    <a:pt x="8" y="8"/>
                  </a:moveTo>
                  <a:lnTo>
                    <a:pt x="99" y="8"/>
                  </a:lnTo>
                  <a:lnTo>
                    <a:pt x="99" y="215"/>
                  </a:lnTo>
                  <a:lnTo>
                    <a:pt x="8" y="215"/>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58" name="Freeform 51"/>
            <p:cNvSpPr>
              <a:spLocks noEditPoints="1"/>
            </p:cNvSpPr>
            <p:nvPr userDrawn="1"/>
          </p:nvSpPr>
          <p:spPr bwMode="auto">
            <a:xfrm>
              <a:off x="4468" y="3352"/>
              <a:ext cx="1727" cy="1005"/>
            </a:xfrm>
            <a:custGeom>
              <a:avLst/>
              <a:gdLst/>
              <a:ahLst/>
              <a:cxnLst>
                <a:cxn ang="0">
                  <a:pos x="0" y="1005"/>
                </a:cxn>
                <a:cxn ang="0">
                  <a:pos x="446" y="1005"/>
                </a:cxn>
                <a:cxn ang="0">
                  <a:pos x="446" y="519"/>
                </a:cxn>
                <a:cxn ang="0">
                  <a:pos x="532" y="519"/>
                </a:cxn>
                <a:cxn ang="0">
                  <a:pos x="532" y="1005"/>
                </a:cxn>
                <a:cxn ang="0">
                  <a:pos x="633" y="1005"/>
                </a:cxn>
                <a:cxn ang="0">
                  <a:pos x="633" y="519"/>
                </a:cxn>
                <a:cxn ang="0">
                  <a:pos x="719" y="519"/>
                </a:cxn>
                <a:cxn ang="0">
                  <a:pos x="719" y="1005"/>
                </a:cxn>
                <a:cxn ang="0">
                  <a:pos x="821" y="1005"/>
                </a:cxn>
                <a:cxn ang="0">
                  <a:pos x="821" y="519"/>
                </a:cxn>
                <a:cxn ang="0">
                  <a:pos x="906" y="519"/>
                </a:cxn>
                <a:cxn ang="0">
                  <a:pos x="906" y="1005"/>
                </a:cxn>
                <a:cxn ang="0">
                  <a:pos x="1009" y="1005"/>
                </a:cxn>
                <a:cxn ang="0">
                  <a:pos x="1009" y="519"/>
                </a:cxn>
                <a:cxn ang="0">
                  <a:pos x="1094" y="519"/>
                </a:cxn>
                <a:cxn ang="0">
                  <a:pos x="1094" y="1005"/>
                </a:cxn>
                <a:cxn ang="0">
                  <a:pos x="1196" y="1005"/>
                </a:cxn>
                <a:cxn ang="0">
                  <a:pos x="1196" y="519"/>
                </a:cxn>
                <a:cxn ang="0">
                  <a:pos x="1282" y="519"/>
                </a:cxn>
                <a:cxn ang="0">
                  <a:pos x="1282" y="1005"/>
                </a:cxn>
                <a:cxn ang="0">
                  <a:pos x="1727" y="1005"/>
                </a:cxn>
                <a:cxn ang="0">
                  <a:pos x="1727" y="0"/>
                </a:cxn>
                <a:cxn ang="0">
                  <a:pos x="0" y="0"/>
                </a:cxn>
                <a:cxn ang="0">
                  <a:pos x="0" y="1005"/>
                </a:cxn>
                <a:cxn ang="0">
                  <a:pos x="8" y="9"/>
                </a:cxn>
                <a:cxn ang="0">
                  <a:pos x="1719" y="9"/>
                </a:cxn>
                <a:cxn ang="0">
                  <a:pos x="1719" y="997"/>
                </a:cxn>
                <a:cxn ang="0">
                  <a:pos x="1290" y="997"/>
                </a:cxn>
                <a:cxn ang="0">
                  <a:pos x="1290" y="511"/>
                </a:cxn>
                <a:cxn ang="0">
                  <a:pos x="1188" y="511"/>
                </a:cxn>
                <a:cxn ang="0">
                  <a:pos x="1188" y="997"/>
                </a:cxn>
                <a:cxn ang="0">
                  <a:pos x="1102" y="997"/>
                </a:cxn>
                <a:cxn ang="0">
                  <a:pos x="1102" y="511"/>
                </a:cxn>
                <a:cxn ang="0">
                  <a:pos x="1001" y="511"/>
                </a:cxn>
                <a:cxn ang="0">
                  <a:pos x="1001" y="997"/>
                </a:cxn>
                <a:cxn ang="0">
                  <a:pos x="915" y="997"/>
                </a:cxn>
                <a:cxn ang="0">
                  <a:pos x="915" y="511"/>
                </a:cxn>
                <a:cxn ang="0">
                  <a:pos x="813" y="511"/>
                </a:cxn>
                <a:cxn ang="0">
                  <a:pos x="813" y="997"/>
                </a:cxn>
                <a:cxn ang="0">
                  <a:pos x="727" y="997"/>
                </a:cxn>
                <a:cxn ang="0">
                  <a:pos x="727" y="511"/>
                </a:cxn>
                <a:cxn ang="0">
                  <a:pos x="625" y="511"/>
                </a:cxn>
                <a:cxn ang="0">
                  <a:pos x="625" y="997"/>
                </a:cxn>
                <a:cxn ang="0">
                  <a:pos x="540" y="997"/>
                </a:cxn>
                <a:cxn ang="0">
                  <a:pos x="540" y="511"/>
                </a:cxn>
                <a:cxn ang="0">
                  <a:pos x="438" y="511"/>
                </a:cxn>
                <a:cxn ang="0">
                  <a:pos x="438" y="997"/>
                </a:cxn>
                <a:cxn ang="0">
                  <a:pos x="8" y="997"/>
                </a:cxn>
                <a:cxn ang="0">
                  <a:pos x="8" y="9"/>
                </a:cxn>
              </a:cxnLst>
              <a:rect l="0" t="0" r="r" b="b"/>
              <a:pathLst>
                <a:path w="1727" h="1005">
                  <a:moveTo>
                    <a:pt x="0" y="1005"/>
                  </a:moveTo>
                  <a:lnTo>
                    <a:pt x="446" y="1005"/>
                  </a:lnTo>
                  <a:lnTo>
                    <a:pt x="446" y="519"/>
                  </a:lnTo>
                  <a:lnTo>
                    <a:pt x="532" y="519"/>
                  </a:lnTo>
                  <a:lnTo>
                    <a:pt x="532" y="1005"/>
                  </a:lnTo>
                  <a:lnTo>
                    <a:pt x="633" y="1005"/>
                  </a:lnTo>
                  <a:lnTo>
                    <a:pt x="633" y="519"/>
                  </a:lnTo>
                  <a:lnTo>
                    <a:pt x="719" y="519"/>
                  </a:lnTo>
                  <a:lnTo>
                    <a:pt x="719" y="1005"/>
                  </a:lnTo>
                  <a:lnTo>
                    <a:pt x="821" y="1005"/>
                  </a:lnTo>
                  <a:lnTo>
                    <a:pt x="821" y="519"/>
                  </a:lnTo>
                  <a:lnTo>
                    <a:pt x="906" y="519"/>
                  </a:lnTo>
                  <a:lnTo>
                    <a:pt x="906" y="1005"/>
                  </a:lnTo>
                  <a:lnTo>
                    <a:pt x="1009" y="1005"/>
                  </a:lnTo>
                  <a:lnTo>
                    <a:pt x="1009" y="519"/>
                  </a:lnTo>
                  <a:lnTo>
                    <a:pt x="1094" y="519"/>
                  </a:lnTo>
                  <a:lnTo>
                    <a:pt x="1094" y="1005"/>
                  </a:lnTo>
                  <a:lnTo>
                    <a:pt x="1196" y="1005"/>
                  </a:lnTo>
                  <a:lnTo>
                    <a:pt x="1196" y="519"/>
                  </a:lnTo>
                  <a:lnTo>
                    <a:pt x="1282" y="519"/>
                  </a:lnTo>
                  <a:lnTo>
                    <a:pt x="1282" y="1005"/>
                  </a:lnTo>
                  <a:lnTo>
                    <a:pt x="1727" y="1005"/>
                  </a:lnTo>
                  <a:lnTo>
                    <a:pt x="1727" y="0"/>
                  </a:lnTo>
                  <a:lnTo>
                    <a:pt x="0" y="0"/>
                  </a:lnTo>
                  <a:lnTo>
                    <a:pt x="0" y="1005"/>
                  </a:lnTo>
                  <a:close/>
                  <a:moveTo>
                    <a:pt x="8" y="9"/>
                  </a:moveTo>
                  <a:lnTo>
                    <a:pt x="1719" y="9"/>
                  </a:lnTo>
                  <a:lnTo>
                    <a:pt x="1719" y="997"/>
                  </a:lnTo>
                  <a:lnTo>
                    <a:pt x="1290" y="997"/>
                  </a:lnTo>
                  <a:lnTo>
                    <a:pt x="1290" y="511"/>
                  </a:lnTo>
                  <a:lnTo>
                    <a:pt x="1188" y="511"/>
                  </a:lnTo>
                  <a:lnTo>
                    <a:pt x="1188" y="997"/>
                  </a:lnTo>
                  <a:lnTo>
                    <a:pt x="1102" y="997"/>
                  </a:lnTo>
                  <a:lnTo>
                    <a:pt x="1102" y="511"/>
                  </a:lnTo>
                  <a:lnTo>
                    <a:pt x="1001" y="511"/>
                  </a:lnTo>
                  <a:lnTo>
                    <a:pt x="1001" y="997"/>
                  </a:lnTo>
                  <a:lnTo>
                    <a:pt x="915" y="997"/>
                  </a:lnTo>
                  <a:lnTo>
                    <a:pt x="915" y="511"/>
                  </a:lnTo>
                  <a:lnTo>
                    <a:pt x="813" y="511"/>
                  </a:lnTo>
                  <a:lnTo>
                    <a:pt x="813" y="997"/>
                  </a:lnTo>
                  <a:lnTo>
                    <a:pt x="727" y="997"/>
                  </a:lnTo>
                  <a:lnTo>
                    <a:pt x="727" y="511"/>
                  </a:lnTo>
                  <a:lnTo>
                    <a:pt x="625" y="511"/>
                  </a:lnTo>
                  <a:lnTo>
                    <a:pt x="625" y="997"/>
                  </a:lnTo>
                  <a:lnTo>
                    <a:pt x="540" y="997"/>
                  </a:lnTo>
                  <a:lnTo>
                    <a:pt x="540" y="511"/>
                  </a:lnTo>
                  <a:lnTo>
                    <a:pt x="438" y="511"/>
                  </a:lnTo>
                  <a:lnTo>
                    <a:pt x="438" y="997"/>
                  </a:lnTo>
                  <a:lnTo>
                    <a:pt x="8" y="997"/>
                  </a:lnTo>
                  <a:lnTo>
                    <a:pt x="8"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59" name="Freeform 52"/>
            <p:cNvSpPr>
              <a:spLocks noEditPoints="1"/>
            </p:cNvSpPr>
            <p:nvPr userDrawn="1"/>
          </p:nvSpPr>
          <p:spPr bwMode="auto">
            <a:xfrm>
              <a:off x="4809" y="3591"/>
              <a:ext cx="1046" cy="172"/>
            </a:xfrm>
            <a:custGeom>
              <a:avLst/>
              <a:gdLst/>
              <a:ahLst/>
              <a:cxnLst>
                <a:cxn ang="0">
                  <a:pos x="1046" y="164"/>
                </a:cxn>
                <a:cxn ang="0">
                  <a:pos x="524" y="1"/>
                </a:cxn>
                <a:cxn ang="0">
                  <a:pos x="523" y="0"/>
                </a:cxn>
                <a:cxn ang="0">
                  <a:pos x="0" y="164"/>
                </a:cxn>
                <a:cxn ang="0">
                  <a:pos x="2" y="172"/>
                </a:cxn>
                <a:cxn ang="0">
                  <a:pos x="1044" y="172"/>
                </a:cxn>
                <a:cxn ang="0">
                  <a:pos x="1046" y="164"/>
                </a:cxn>
                <a:cxn ang="0">
                  <a:pos x="27" y="164"/>
                </a:cxn>
                <a:cxn ang="0">
                  <a:pos x="523" y="9"/>
                </a:cxn>
                <a:cxn ang="0">
                  <a:pos x="1018" y="164"/>
                </a:cxn>
                <a:cxn ang="0">
                  <a:pos x="27" y="164"/>
                </a:cxn>
              </a:cxnLst>
              <a:rect l="0" t="0" r="r" b="b"/>
              <a:pathLst>
                <a:path w="1046" h="172">
                  <a:moveTo>
                    <a:pt x="1046" y="164"/>
                  </a:moveTo>
                  <a:lnTo>
                    <a:pt x="524" y="1"/>
                  </a:lnTo>
                  <a:lnTo>
                    <a:pt x="523" y="0"/>
                  </a:lnTo>
                  <a:lnTo>
                    <a:pt x="0" y="164"/>
                  </a:lnTo>
                  <a:lnTo>
                    <a:pt x="2" y="172"/>
                  </a:lnTo>
                  <a:lnTo>
                    <a:pt x="1044" y="172"/>
                  </a:lnTo>
                  <a:lnTo>
                    <a:pt x="1046" y="164"/>
                  </a:lnTo>
                  <a:close/>
                  <a:moveTo>
                    <a:pt x="27" y="164"/>
                  </a:moveTo>
                  <a:lnTo>
                    <a:pt x="523" y="9"/>
                  </a:lnTo>
                  <a:lnTo>
                    <a:pt x="1018" y="164"/>
                  </a:lnTo>
                  <a:lnTo>
                    <a:pt x="27" y="1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60" name="Freeform 53"/>
            <p:cNvSpPr>
              <a:spLocks noEditPoints="1"/>
            </p:cNvSpPr>
            <p:nvPr userDrawn="1"/>
          </p:nvSpPr>
          <p:spPr bwMode="auto">
            <a:xfrm>
              <a:off x="5099" y="1681"/>
              <a:ext cx="108" cy="223"/>
            </a:xfrm>
            <a:custGeom>
              <a:avLst/>
              <a:gdLst/>
              <a:ahLst/>
              <a:cxnLst>
                <a:cxn ang="0">
                  <a:pos x="0" y="223"/>
                </a:cxn>
                <a:cxn ang="0">
                  <a:pos x="108" y="223"/>
                </a:cxn>
                <a:cxn ang="0">
                  <a:pos x="108" y="0"/>
                </a:cxn>
                <a:cxn ang="0">
                  <a:pos x="0" y="0"/>
                </a:cxn>
                <a:cxn ang="0">
                  <a:pos x="0" y="223"/>
                </a:cxn>
                <a:cxn ang="0">
                  <a:pos x="8" y="8"/>
                </a:cxn>
                <a:cxn ang="0">
                  <a:pos x="100" y="8"/>
                </a:cxn>
                <a:cxn ang="0">
                  <a:pos x="100" y="215"/>
                </a:cxn>
                <a:cxn ang="0">
                  <a:pos x="8" y="215"/>
                </a:cxn>
                <a:cxn ang="0">
                  <a:pos x="8" y="8"/>
                </a:cxn>
              </a:cxnLst>
              <a:rect l="0" t="0" r="r" b="b"/>
              <a:pathLst>
                <a:path w="108" h="223">
                  <a:moveTo>
                    <a:pt x="0" y="223"/>
                  </a:moveTo>
                  <a:lnTo>
                    <a:pt x="108" y="223"/>
                  </a:lnTo>
                  <a:lnTo>
                    <a:pt x="108" y="0"/>
                  </a:lnTo>
                  <a:lnTo>
                    <a:pt x="0" y="0"/>
                  </a:lnTo>
                  <a:lnTo>
                    <a:pt x="0" y="223"/>
                  </a:lnTo>
                  <a:close/>
                  <a:moveTo>
                    <a:pt x="8" y="8"/>
                  </a:moveTo>
                  <a:lnTo>
                    <a:pt x="100" y="8"/>
                  </a:lnTo>
                  <a:lnTo>
                    <a:pt x="100" y="215"/>
                  </a:lnTo>
                  <a:lnTo>
                    <a:pt x="8" y="215"/>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grpSp>
      <p:sp>
        <p:nvSpPr>
          <p:cNvPr id="6" name="Text Placeholder 2"/>
          <p:cNvSpPr>
            <a:spLocks noGrp="1"/>
          </p:cNvSpPr>
          <p:nvPr>
            <p:ph type="body" sz="quarter" idx="10" hasCustomPrompt="1"/>
          </p:nvPr>
        </p:nvSpPr>
        <p:spPr>
          <a:xfrm>
            <a:off x="498537" y="4445958"/>
            <a:ext cx="7256221" cy="427417"/>
          </a:xfrm>
        </p:spPr>
        <p:txBody>
          <a:bodyPr/>
          <a:lstStyle>
            <a:lvl1pPr>
              <a:defRPr sz="2000" b="1">
                <a:solidFill>
                  <a:schemeClr val="tx1"/>
                </a:solidFill>
              </a:defRPr>
            </a:lvl1pPr>
          </a:lstStyle>
          <a:p>
            <a:pPr lvl="0"/>
            <a:r>
              <a:rPr lang="da-DK" dirty="0"/>
              <a:t>Indsæt foredragsholders navn i én linje</a:t>
            </a:r>
          </a:p>
        </p:txBody>
      </p:sp>
      <p:sp>
        <p:nvSpPr>
          <p:cNvPr id="9" name="Pladsholder til tekst 3"/>
          <p:cNvSpPr>
            <a:spLocks noGrp="1"/>
          </p:cNvSpPr>
          <p:nvPr>
            <p:ph type="body" sz="quarter" idx="11" hasCustomPrompt="1"/>
          </p:nvPr>
        </p:nvSpPr>
        <p:spPr>
          <a:xfrm>
            <a:off x="358774" y="5276206"/>
            <a:ext cx="7392989" cy="308610"/>
          </a:xfrm>
        </p:spPr>
        <p:txBody>
          <a:bodyPr anchor="b" anchorCtr="0"/>
          <a:lstStyle>
            <a:lvl1pPr>
              <a:defRPr sz="1300" b="1" baseline="0">
                <a:solidFill>
                  <a:schemeClr val="tx1"/>
                </a:solidFill>
              </a:defRPr>
            </a:lvl1pPr>
          </a:lstStyle>
          <a:p>
            <a:pPr lvl="0"/>
            <a:r>
              <a:rPr lang="da-DK" dirty="0"/>
              <a:t>Indsæt evt. forvaltningsnavn / enhed / afdeling i én linje</a:t>
            </a:r>
          </a:p>
        </p:txBody>
      </p:sp>
      <p:sp>
        <p:nvSpPr>
          <p:cNvPr id="17" name="Pladsholder til tekst 3"/>
          <p:cNvSpPr>
            <a:spLocks noGrp="1"/>
          </p:cNvSpPr>
          <p:nvPr>
            <p:ph type="body" sz="quarter" idx="12" hasCustomPrompt="1"/>
          </p:nvPr>
        </p:nvSpPr>
        <p:spPr>
          <a:xfrm>
            <a:off x="358774" y="5632387"/>
            <a:ext cx="7392989" cy="308610"/>
          </a:xfrm>
        </p:spPr>
        <p:txBody>
          <a:bodyPr anchor="t" anchorCtr="0"/>
          <a:lstStyle>
            <a:lvl1pPr>
              <a:defRPr sz="1300" b="1" baseline="0">
                <a:solidFill>
                  <a:schemeClr val="tx1"/>
                </a:solidFill>
              </a:defRPr>
            </a:lvl1pPr>
          </a:lstStyle>
          <a:p>
            <a:pPr lvl="0"/>
            <a:r>
              <a:rPr lang="da-DK" dirty="0"/>
              <a:t>Indsæt dato dd.mm 2016 </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422145" y="5067680"/>
            <a:ext cx="728283" cy="728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67533"/>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646">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Klik for at redigere titeltypografien i masteren</a:t>
            </a:r>
          </a:p>
        </p:txBody>
      </p:sp>
      <p:sp>
        <p:nvSpPr>
          <p:cNvPr id="3" name="Slide Number Placeholder 2"/>
          <p:cNvSpPr>
            <a:spLocks noGrp="1"/>
          </p:cNvSpPr>
          <p:nvPr>
            <p:ph type="sldNum" sz="quarter" idx="10"/>
          </p:nvPr>
        </p:nvSpPr>
        <p:spPr/>
        <p:txBody>
          <a:bodyPr/>
          <a:lstStyle/>
          <a:p>
            <a:fld id="{543A1537-CCED-4574-B59D-EEA304A9E7B1}" type="slidenum">
              <a:rPr lang="da-DK" smtClean="0"/>
              <a:pPr/>
              <a:t>‹nr.›</a:t>
            </a:fld>
            <a:endParaRPr lang="da-DK" dirty="0"/>
          </a:p>
        </p:txBody>
      </p:sp>
    </p:spTree>
    <p:extLst>
      <p:ext uri="{BB962C8B-B14F-4D97-AF65-F5344CB8AC3E}">
        <p14:creationId xmlns:p14="http://schemas.microsoft.com/office/powerpoint/2010/main" val="2794595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slidenummer 1"/>
          <p:cNvSpPr>
            <a:spLocks noGrp="1"/>
          </p:cNvSpPr>
          <p:nvPr>
            <p:ph type="sldNum" sz="quarter" idx="10"/>
          </p:nvPr>
        </p:nvSpPr>
        <p:spPr/>
        <p:txBody>
          <a:bodyPr/>
          <a:lstStyle/>
          <a:p>
            <a:fld id="{543A1537-CCED-4574-B59D-EEA304A9E7B1}" type="slidenum">
              <a:rPr lang="da-DK" smtClean="0"/>
              <a:pPr/>
              <a:t>‹nr.›</a:t>
            </a:fld>
            <a:endParaRPr lang="da-DK" dirty="0"/>
          </a:p>
        </p:txBody>
      </p:sp>
    </p:spTree>
    <p:extLst>
      <p:ext uri="{BB962C8B-B14F-4D97-AF65-F5344CB8AC3E}">
        <p14:creationId xmlns:p14="http://schemas.microsoft.com/office/powerpoint/2010/main" val="3880141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pic>
        <p:nvPicPr>
          <p:cNvPr id="35" name="Billede 34"/>
          <p:cNvPicPr>
            <a:picLocks noChangeAspect="1"/>
          </p:cNvPicPr>
          <p:nvPr userDrawn="1"/>
        </p:nvPicPr>
        <p:blipFill rotWithShape="1">
          <a:blip r:embed="rId2"/>
          <a:srcRect l="2931" r="60888"/>
          <a:stretch/>
        </p:blipFill>
        <p:spPr>
          <a:xfrm>
            <a:off x="2266244" y="3787606"/>
            <a:ext cx="363713" cy="647461"/>
          </a:xfrm>
          <a:prstGeom prst="rect">
            <a:avLst/>
          </a:prstGeom>
        </p:spPr>
      </p:pic>
      <p:sp>
        <p:nvSpPr>
          <p:cNvPr id="17" name="Title 1"/>
          <p:cNvSpPr txBox="1">
            <a:spLocks/>
          </p:cNvSpPr>
          <p:nvPr userDrawn="1"/>
        </p:nvSpPr>
        <p:spPr>
          <a:xfrm>
            <a:off x="358775" y="469252"/>
            <a:ext cx="7470778" cy="812862"/>
          </a:xfrm>
          <a:prstGeom prst="rect">
            <a:avLst/>
          </a:prstGeom>
        </p:spPr>
        <p:txBody>
          <a:bodyPr vert="horz" lIns="0" tIns="0" rIns="0" bIns="0" rtlCol="0" anchor="t" anchorCtr="0">
            <a:normAutofit/>
          </a:bodyPr>
          <a:lstStyle>
            <a:lvl1pPr algn="l" defTabSz="685800" rtl="0" eaLnBrk="1" latinLnBrk="0" hangingPunct="1">
              <a:lnSpc>
                <a:spcPct val="90000"/>
              </a:lnSpc>
              <a:spcBef>
                <a:spcPct val="0"/>
              </a:spcBef>
              <a:buNone/>
              <a:defRPr sz="2600" b="1" kern="1200" baseline="0">
                <a:solidFill>
                  <a:schemeClr val="accent1"/>
                </a:solidFill>
                <a:latin typeface="+mj-lt"/>
                <a:ea typeface="+mj-ea"/>
                <a:cs typeface="+mj-cs"/>
              </a:defRPr>
            </a:lvl1pPr>
          </a:lstStyle>
          <a:p>
            <a:r>
              <a:rPr lang="da-DK" sz="2800" dirty="0">
                <a:solidFill>
                  <a:schemeClr val="tx1"/>
                </a:solidFill>
                <a:latin typeface="Arial" panose="020B0604020202020204" pitchFamily="34" charset="0"/>
                <a:cs typeface="Arial" panose="020B0604020202020204" pitchFamily="34" charset="0"/>
              </a:rPr>
              <a:t>Brugerguide - Slet før anvendelse</a:t>
            </a:r>
          </a:p>
        </p:txBody>
      </p:sp>
      <p:sp>
        <p:nvSpPr>
          <p:cNvPr id="6" name="Rectangle 4"/>
          <p:cNvSpPr>
            <a:spLocks noChangeArrowheads="1"/>
          </p:cNvSpPr>
          <p:nvPr userDrawn="1"/>
        </p:nvSpPr>
        <p:spPr bwMode="auto">
          <a:xfrm>
            <a:off x="2" y="-138500"/>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a-DK" sz="1350" dirty="0"/>
          </a:p>
        </p:txBody>
      </p:sp>
      <p:sp>
        <p:nvSpPr>
          <p:cNvPr id="2" name="Slide Number Placeholder 1"/>
          <p:cNvSpPr>
            <a:spLocks noGrp="1"/>
          </p:cNvSpPr>
          <p:nvPr>
            <p:ph type="sldNum" sz="quarter" idx="10"/>
          </p:nvPr>
        </p:nvSpPr>
        <p:spPr/>
        <p:txBody>
          <a:bodyPr/>
          <a:lstStyle>
            <a:lvl1pPr>
              <a:defRPr>
                <a:solidFill>
                  <a:schemeClr val="bg1"/>
                </a:solidFill>
              </a:defRPr>
            </a:lvl1pPr>
          </a:lstStyle>
          <a:p>
            <a:fld id="{543A1537-CCED-4574-B59D-EEA304A9E7B1}" type="slidenum">
              <a:rPr lang="da-DK" smtClean="0"/>
              <a:pPr/>
              <a:t>‹nr.›</a:t>
            </a:fld>
            <a:endParaRPr lang="da-DK" dirty="0"/>
          </a:p>
        </p:txBody>
      </p:sp>
      <p:pic>
        <p:nvPicPr>
          <p:cNvPr id="20" name="Picture 2" descr="C:\Users\mtc\AppData\Local\Temp\SNAGHTML4a4880cb.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0315"/>
          <a:stretch/>
        </p:blipFill>
        <p:spPr bwMode="auto">
          <a:xfrm>
            <a:off x="7673122" y="2592076"/>
            <a:ext cx="1159880" cy="1842991"/>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48"/>
          <p:cNvSpPr txBox="1">
            <a:spLocks noChangeArrowheads="1"/>
          </p:cNvSpPr>
          <p:nvPr userDrawn="1"/>
        </p:nvSpPr>
        <p:spPr bwMode="auto">
          <a:xfrm>
            <a:off x="372588" y="1840105"/>
            <a:ext cx="2228028"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latin typeface="Arial" panose="020B0604020202020204" pitchFamily="34" charset="0"/>
                <a:cs typeface="Arial" panose="020B0604020202020204" pitchFamily="34" charset="0"/>
              </a:rPr>
              <a:t>Brug</a:t>
            </a:r>
            <a:r>
              <a:rPr lang="da-DK" sz="1000" b="1" baseline="0" noProof="1">
                <a:latin typeface="Arial" panose="020B0604020202020204" pitchFamily="34" charset="0"/>
                <a:cs typeface="Arial" panose="020B0604020202020204" pitchFamily="34" charset="0"/>
              </a:rPr>
              <a:t> tekst typografier</a:t>
            </a:r>
            <a:endParaRPr lang="da-DK" sz="10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latin typeface="Arial" panose="020B0604020202020204" pitchFamily="34" charset="0"/>
                <a:cs typeface="Arial" panose="020B0604020202020204" pitchFamily="34" charset="0"/>
              </a:rPr>
              <a:t>Brug </a:t>
            </a:r>
            <a:r>
              <a:rPr lang="da-DK" altLang="da-DK" sz="900" b="1" noProof="1">
                <a:latin typeface="Arial" panose="020B0604020202020204" pitchFamily="34" charset="0"/>
                <a:cs typeface="Arial" panose="020B0604020202020204" pitchFamily="34" charset="0"/>
              </a:rPr>
              <a:t>TAB</a:t>
            </a:r>
            <a:r>
              <a:rPr lang="da-DK" altLang="da-DK" sz="900" b="0" baseline="0" noProof="1">
                <a:latin typeface="Arial" panose="020B0604020202020204" pitchFamily="34" charset="0"/>
                <a:cs typeface="Arial" panose="020B0604020202020204" pitchFamily="34" charset="0"/>
              </a:rPr>
              <a:t> for at gå frem i tekst-niveauer. </a:t>
            </a:r>
            <a:br>
              <a:rPr lang="da-DK" altLang="da-DK" sz="900" b="0" baseline="0" noProof="1">
                <a:latin typeface="Arial" panose="020B0604020202020204" pitchFamily="34" charset="0"/>
                <a:cs typeface="Arial" panose="020B0604020202020204" pitchFamily="34" charset="0"/>
              </a:rPr>
            </a:br>
            <a:r>
              <a:rPr lang="da-DK" altLang="da-DK" sz="900" b="0" baseline="0" noProof="1">
                <a:latin typeface="Arial" panose="020B0604020202020204" pitchFamily="34" charset="0"/>
                <a:cs typeface="Arial" panose="020B0604020202020204" pitchFamily="34" charset="0"/>
              </a:rPr>
              <a:t>Klik </a:t>
            </a:r>
            <a:r>
              <a:rPr lang="da-DK" altLang="da-DK" sz="900" b="1" baseline="0" noProof="1">
                <a:latin typeface="Arial" panose="020B0604020202020204" pitchFamily="34" charset="0"/>
                <a:cs typeface="Arial" panose="020B0604020202020204" pitchFamily="34" charset="0"/>
              </a:rPr>
              <a:t>ENTER</a:t>
            </a:r>
            <a:r>
              <a:rPr lang="da-DK" altLang="da-DK" sz="900" b="0" baseline="0" noProof="1">
                <a:latin typeface="Arial" panose="020B0604020202020204" pitchFamily="34" charset="0"/>
                <a:cs typeface="Arial" panose="020B0604020202020204" pitchFamily="34" charset="0"/>
              </a:rPr>
              <a:t>, derefter </a:t>
            </a:r>
            <a:r>
              <a:rPr lang="da-DK" altLang="da-DK" sz="900" b="1" baseline="0" noProof="1">
                <a:latin typeface="Arial" panose="020B0604020202020204" pitchFamily="34" charset="0"/>
                <a:cs typeface="Arial" panose="020B0604020202020204" pitchFamily="34" charset="0"/>
              </a:rPr>
              <a:t>TAB</a:t>
            </a:r>
            <a:r>
              <a:rPr lang="da-DK" altLang="da-DK" sz="900" b="0" baseline="0" noProof="1">
                <a:latin typeface="Arial" panose="020B0604020202020204" pitchFamily="34" charset="0"/>
                <a:cs typeface="Arial" panose="020B0604020202020204" pitchFamily="34" charset="0"/>
              </a:rPr>
              <a:t> for at skifte fra et niveau til et næste.</a:t>
            </a:r>
          </a:p>
          <a:p>
            <a:pPr eaLnBrk="1" hangingPunct="1">
              <a:spcAft>
                <a:spcPts val="240"/>
              </a:spcAft>
              <a:defRPr/>
            </a:pPr>
            <a:r>
              <a:rPr lang="da-DK" altLang="da-DK" sz="900" b="0" baseline="0" noProof="1">
                <a:latin typeface="Arial" panose="020B0604020202020204" pitchFamily="34" charset="0"/>
                <a:cs typeface="Arial" panose="020B0604020202020204" pitchFamily="34" charset="0"/>
              </a:rPr>
              <a:t>For at gå tilbage i tekst-niveauer, brug </a:t>
            </a:r>
            <a:r>
              <a:rPr lang="da-DK" altLang="da-DK" sz="900" b="1" baseline="0" noProof="1">
                <a:latin typeface="Arial" panose="020B0604020202020204" pitchFamily="34" charset="0"/>
                <a:cs typeface="Arial" panose="020B0604020202020204" pitchFamily="34" charset="0"/>
              </a:rPr>
              <a:t>SHIFT+TAB</a:t>
            </a:r>
            <a:endParaRPr lang="da-DK" altLang="da-DK" sz="900" b="1" noProof="1">
              <a:latin typeface="Arial" panose="020B0604020202020204" pitchFamily="34" charset="0"/>
              <a:cs typeface="Arial" panose="020B0604020202020204" pitchFamily="34" charset="0"/>
            </a:endParaRPr>
          </a:p>
          <a:p>
            <a:pPr eaLnBrk="1" hangingPunct="1">
              <a:spcAft>
                <a:spcPts val="240"/>
              </a:spcAft>
              <a:defRPr/>
            </a:pPr>
            <a:endParaRPr lang="da-DK" sz="900" b="1" noProof="1">
              <a:latin typeface="Arial" panose="020B0604020202020204" pitchFamily="34" charset="0"/>
              <a:cs typeface="Arial" panose="020B0604020202020204" pitchFamily="34" charset="0"/>
            </a:endParaRPr>
          </a:p>
          <a:p>
            <a:pPr eaLnBrk="1" hangingPunct="1">
              <a:spcAft>
                <a:spcPts val="240"/>
              </a:spcAft>
              <a:defRPr/>
            </a:pPr>
            <a:r>
              <a:rPr lang="da-DK" sz="900" noProof="1">
                <a:latin typeface="Arial" panose="020B0604020202020204" pitchFamily="34" charset="0"/>
                <a:cs typeface="Arial" panose="020B0604020202020204" pitchFamily="34" charset="0"/>
              </a:rPr>
              <a:t>Alternativt kan </a:t>
            </a:r>
            <a:r>
              <a:rPr lang="da-DK" sz="900" b="1" noProof="1">
                <a:latin typeface="Arial" panose="020B0604020202020204" pitchFamily="34" charset="0"/>
                <a:cs typeface="Arial" panose="020B0604020202020204" pitchFamily="34" charset="0"/>
              </a:rPr>
              <a:t>Forøg</a:t>
            </a:r>
            <a:r>
              <a:rPr lang="da-DK" sz="900" baseline="0" noProof="1">
                <a:latin typeface="Arial" panose="020B0604020202020204" pitchFamily="34" charset="0"/>
                <a:cs typeface="Arial" panose="020B0604020202020204" pitchFamily="34" charset="0"/>
              </a:rPr>
              <a:t> og </a:t>
            </a:r>
            <a:r>
              <a:rPr lang="da-DK" sz="900" b="1" baseline="0" noProof="1">
                <a:latin typeface="Arial" panose="020B0604020202020204" pitchFamily="34" charset="0"/>
                <a:cs typeface="Arial" panose="020B0604020202020204" pitchFamily="34" charset="0"/>
              </a:rPr>
              <a:t>Formindsk </a:t>
            </a:r>
            <a:r>
              <a:rPr lang="da-DK" sz="900" baseline="0" noProof="1">
                <a:latin typeface="Arial" panose="020B0604020202020204" pitchFamily="34" charset="0"/>
                <a:cs typeface="Arial" panose="020B0604020202020204" pitchFamily="34" charset="0"/>
              </a:rPr>
              <a:t>listeniveau bruges</a:t>
            </a:r>
            <a:endParaRPr lang="da-DK" sz="900" noProof="1">
              <a:latin typeface="Arial" panose="020B0604020202020204" pitchFamily="34" charset="0"/>
              <a:cs typeface="Arial" panose="020B0604020202020204" pitchFamily="34" charset="0"/>
            </a:endParaRPr>
          </a:p>
          <a:p>
            <a:pPr eaLnBrk="1" hangingPunct="1">
              <a:spcAft>
                <a:spcPts val="240"/>
              </a:spcAft>
              <a:defRPr/>
            </a:pPr>
            <a:endParaRPr lang="da-DK" sz="700" noProof="1">
              <a:latin typeface="Arial" panose="020B0604020202020204" pitchFamily="34" charset="0"/>
              <a:cs typeface="Arial" panose="020B0604020202020204" pitchFamily="34" charset="0"/>
            </a:endParaRPr>
          </a:p>
        </p:txBody>
      </p:sp>
      <p:sp>
        <p:nvSpPr>
          <p:cNvPr id="25" name="Text Box 48"/>
          <p:cNvSpPr txBox="1">
            <a:spLocks noChangeArrowheads="1"/>
          </p:cNvSpPr>
          <p:nvPr userDrawn="1"/>
        </p:nvSpPr>
        <p:spPr bwMode="auto">
          <a:xfrm>
            <a:off x="358776" y="3578989"/>
            <a:ext cx="265469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Arial" panose="020B0604020202020204" pitchFamily="34" charset="0"/>
                <a:cs typeface="Arial" panose="020B0604020202020204" pitchFamily="34" charset="0"/>
              </a:rPr>
              <a:t>Brug layouts</a:t>
            </a:r>
          </a:p>
          <a:p>
            <a:pPr marL="0" marR="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KK</a:t>
            </a:r>
            <a:r>
              <a:rPr lang="da-DK" altLang="da-DK" sz="900" b="0" noProof="1">
                <a:solidFill>
                  <a:schemeClr val="tx1"/>
                </a:solidFill>
                <a:latin typeface="Arial" panose="020B0604020202020204" pitchFamily="34" charset="0"/>
                <a:cs typeface="Arial" panose="020B0604020202020204" pitchFamily="34" charset="0"/>
              </a:rPr>
              <a:t> </a:t>
            </a:r>
            <a:r>
              <a:rPr lang="da-DK" altLang="da-DK" sz="900" b="0" strike="noStrike" baseline="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Hjem </a:t>
            </a:r>
          </a:p>
          <a:p>
            <a:pPr marL="0" marR="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Arial" panose="020B0604020202020204" pitchFamily="34" charset="0"/>
                <a:cs typeface="Arial" panose="020B0604020202020204" pitchFamily="34" charset="0"/>
              </a:rPr>
              <a:t>2.</a:t>
            </a:r>
            <a:r>
              <a:rPr lang="da-DK" altLang="da-DK" sz="900" b="1" baseline="0" noProof="1">
                <a:solidFill>
                  <a:schemeClr val="tx1"/>
                </a:solidFill>
                <a:latin typeface="Arial" panose="020B0604020202020204" pitchFamily="34" charset="0"/>
                <a:cs typeface="Arial" panose="020B0604020202020204" pitchFamily="34" charset="0"/>
              </a:rPr>
              <a:t> </a:t>
            </a:r>
            <a:r>
              <a:rPr lang="da-DK" altLang="da-DK" sz="900" noProof="1">
                <a:solidFill>
                  <a:schemeClr val="tx1"/>
                </a:solidFill>
                <a:latin typeface="Arial" panose="020B0604020202020204" pitchFamily="34" charset="0"/>
                <a:cs typeface="Arial" panose="020B0604020202020204" pitchFamily="34" charset="0"/>
              </a:rPr>
              <a:t>Klik på menupunktet </a:t>
            </a:r>
            <a:r>
              <a:rPr lang="da-DK" altLang="da-DK" sz="900" b="1" baseline="0" noProof="1">
                <a:solidFill>
                  <a:schemeClr val="tx1"/>
                </a:solidFill>
                <a:latin typeface="Arial" panose="020B0604020202020204" pitchFamily="34" charset="0"/>
                <a:cs typeface="Arial" panose="020B0604020202020204" pitchFamily="34" charset="0"/>
              </a:rPr>
              <a:t>Nyt Slide/dias </a:t>
            </a:r>
            <a:br>
              <a:rPr lang="da-DK" altLang="da-DK" sz="900" b="1" baseline="0" noProof="1">
                <a:solidFill>
                  <a:schemeClr val="tx1"/>
                </a:solidFill>
                <a:latin typeface="Arial" panose="020B0604020202020204" pitchFamily="34" charset="0"/>
                <a:cs typeface="Arial" panose="020B0604020202020204" pitchFamily="34" charset="0"/>
              </a:rPr>
            </a:br>
            <a:r>
              <a:rPr lang="da-DK" altLang="da-DK" sz="900" noProof="1">
                <a:solidFill>
                  <a:schemeClr val="tx1"/>
                </a:solidFill>
                <a:latin typeface="Arial" panose="020B0604020202020204" pitchFamily="34" charset="0"/>
                <a:cs typeface="Arial" panose="020B0604020202020204" pitchFamily="34" charset="0"/>
              </a:rPr>
              <a:t>for at</a:t>
            </a:r>
            <a:r>
              <a:rPr lang="da-DK" altLang="da-DK" sz="900" baseline="0" noProof="1">
                <a:solidFill>
                  <a:schemeClr val="tx1"/>
                </a:solidFill>
                <a:latin typeface="Arial" panose="020B0604020202020204" pitchFamily="34" charset="0"/>
                <a:cs typeface="Arial" panose="020B0604020202020204" pitchFamily="34" charset="0"/>
              </a:rPr>
              <a:t> indsætte nyt slide</a:t>
            </a:r>
            <a:endParaRPr lang="da-DK" altLang="da-DK" sz="900"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r>
              <a:rPr lang="da-DK" altLang="da-DK" sz="900" b="1" noProof="1">
                <a:solidFill>
                  <a:schemeClr val="tx1"/>
                </a:solidFill>
                <a:latin typeface="Arial" panose="020B0604020202020204" pitchFamily="34" charset="0"/>
                <a:cs typeface="Arial" panose="020B0604020202020204" pitchFamily="34" charset="0"/>
              </a:rPr>
              <a:t>3. </a:t>
            </a:r>
            <a:r>
              <a:rPr lang="da-DK" altLang="da-DK" sz="90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aseline="0" noProof="1">
                <a:solidFill>
                  <a:schemeClr val="tx1"/>
                </a:solidFill>
                <a:latin typeface="Arial" panose="020B0604020202020204" pitchFamily="34" charset="0"/>
                <a:cs typeface="Arial" panose="020B0604020202020204" pitchFamily="34" charset="0"/>
              </a:rPr>
              <a:t> for at ændre dit </a:t>
            </a:r>
            <a:br>
              <a:rPr lang="da-DK" altLang="da-DK" sz="900" baseline="0" noProof="1">
                <a:solidFill>
                  <a:schemeClr val="tx1"/>
                </a:solidFill>
                <a:latin typeface="Arial" panose="020B0604020202020204" pitchFamily="34" charset="0"/>
                <a:cs typeface="Arial" panose="020B0604020202020204" pitchFamily="34" charset="0"/>
              </a:rPr>
            </a:br>
            <a:r>
              <a:rPr lang="da-DK" altLang="da-DK" sz="900" baseline="0" noProof="1">
                <a:solidFill>
                  <a:schemeClr val="tx1"/>
                </a:solidFill>
                <a:latin typeface="Arial" panose="020B0604020202020204" pitchFamily="34" charset="0"/>
                <a:cs typeface="Arial" panose="020B0604020202020204" pitchFamily="34" charset="0"/>
              </a:rPr>
              <a:t>nuværende layout til et alternativt</a:t>
            </a:r>
            <a:endParaRPr lang="da-DK" sz="900" b="1" noProof="1">
              <a:solidFill>
                <a:schemeClr val="tx1"/>
              </a:solidFill>
              <a:latin typeface="Arial" panose="020B0604020202020204" pitchFamily="34" charset="0"/>
              <a:cs typeface="Arial" panose="020B0604020202020204" pitchFamily="34" charset="0"/>
            </a:endParaRPr>
          </a:p>
        </p:txBody>
      </p:sp>
      <p:sp>
        <p:nvSpPr>
          <p:cNvPr id="29" name="AutoShape 4"/>
          <p:cNvSpPr>
            <a:spLocks/>
          </p:cNvSpPr>
          <p:nvPr userDrawn="1"/>
        </p:nvSpPr>
        <p:spPr bwMode="gray">
          <a:xfrm>
            <a:off x="358776" y="5020343"/>
            <a:ext cx="2240492" cy="861774"/>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a:t>
            </a:r>
            <a:r>
              <a:rPr lang="da-DK" altLang="da-DK" sz="900" noProof="1">
                <a:solidFill>
                  <a:schemeClr val="tx1"/>
                </a:solidFill>
                <a:latin typeface="Arial" panose="020B0604020202020204" pitchFamily="34" charset="0"/>
                <a:cs typeface="Arial" panose="020B0604020202020204" pitchFamily="34" charset="0"/>
              </a:rPr>
              <a:t> Klik på fanen </a:t>
            </a:r>
            <a:r>
              <a:rPr lang="da-DK" altLang="da-DK" sz="900" b="1" noProof="1">
                <a:solidFill>
                  <a:schemeClr val="tx1"/>
                </a:solidFill>
                <a:latin typeface="Arial" panose="020B0604020202020204" pitchFamily="34" charset="0"/>
                <a:cs typeface="Arial" panose="020B0604020202020204" pitchFamily="34" charset="0"/>
              </a:rPr>
              <a:t>Hjem</a:t>
            </a:r>
            <a:endParaRPr lang="da-DK" altLang="da-DK" sz="900" strike="sngStrike" noProof="1">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24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a:t>
            </a:r>
            <a:r>
              <a:rPr lang="da-DK" altLang="da-DK" sz="900" b="1" baseline="0" noProof="1">
                <a:solidFill>
                  <a:schemeClr val="tx1"/>
                </a:solidFill>
                <a:latin typeface="Arial" panose="020B0604020202020204" pitchFamily="34" charset="0"/>
                <a:cs typeface="Arial" panose="020B0604020202020204" pitchFamily="34" charset="0"/>
              </a:rPr>
              <a:t> </a:t>
            </a:r>
            <a:r>
              <a:rPr lang="da-DK" altLang="da-DK" sz="900" noProof="1">
                <a:solidFill>
                  <a:schemeClr val="tx1"/>
                </a:solidFill>
                <a:latin typeface="Arial" panose="020B0604020202020204" pitchFamily="34" charset="0"/>
                <a:cs typeface="Arial" panose="020B0604020202020204" pitchFamily="34" charset="0"/>
              </a:rPr>
              <a:t>Vælg</a:t>
            </a:r>
            <a:r>
              <a:rPr lang="da-DK" altLang="da-DK" sz="900" baseline="0" noProof="1">
                <a:solidFill>
                  <a:schemeClr val="tx1"/>
                </a:solidFill>
                <a:latin typeface="Arial" panose="020B0604020202020204" pitchFamily="34" charset="0"/>
                <a:cs typeface="Arial" panose="020B0604020202020204" pitchFamily="34" charset="0"/>
              </a:rPr>
              <a:t> </a:t>
            </a:r>
            <a:r>
              <a:rPr lang="da-DK" altLang="da-DK" sz="900" b="1" baseline="0" noProof="1">
                <a:solidFill>
                  <a:schemeClr val="tx1"/>
                </a:solidFill>
                <a:latin typeface="Arial" panose="020B0604020202020204" pitchFamily="34" charset="0"/>
                <a:cs typeface="Arial" panose="020B0604020202020204" pitchFamily="34" charset="0"/>
              </a:rPr>
              <a:t>Nulstil</a:t>
            </a:r>
            <a:r>
              <a:rPr lang="da-DK" altLang="da-DK" sz="900" b="1" noProof="1">
                <a:solidFill>
                  <a:schemeClr val="tx1"/>
                </a:solidFill>
                <a:latin typeface="Arial" panose="020B0604020202020204" pitchFamily="34" charset="0"/>
                <a:cs typeface="Arial" panose="020B0604020202020204" pitchFamily="34" charset="0"/>
              </a:rPr>
              <a:t> </a:t>
            </a:r>
            <a:r>
              <a:rPr lang="da-DK" altLang="da-DK" sz="900" noProof="1">
                <a:solidFill>
                  <a:schemeClr val="tx1"/>
                </a:solidFill>
                <a:latin typeface="Arial" panose="020B0604020202020204" pitchFamily="34" charset="0"/>
                <a:cs typeface="Arial" panose="020B0604020202020204" pitchFamily="34" charset="0"/>
              </a:rPr>
              <a:t>for at</a:t>
            </a:r>
            <a:r>
              <a:rPr lang="da-DK" altLang="da-DK" sz="900" baseline="0" noProof="1">
                <a:solidFill>
                  <a:schemeClr val="tx1"/>
                </a:solidFill>
                <a:latin typeface="Arial" panose="020B0604020202020204" pitchFamily="34" charset="0"/>
                <a:cs typeface="Arial" panose="020B0604020202020204" pitchFamily="34" charset="0"/>
              </a:rPr>
              <a:t> nulstille </a:t>
            </a:r>
            <a:r>
              <a:rPr lang="da-DK" sz="900" baseline="0" noProof="1">
                <a:solidFill>
                  <a:schemeClr val="tx1"/>
                </a:solidFill>
                <a:latin typeface="Arial" panose="020B0604020202020204" pitchFamily="34" charset="0"/>
                <a:cs typeface="Arial" panose="020B0604020202020204" pitchFamily="34" charset="0"/>
              </a:rPr>
              <a:t>placering, størrelse og formatering af pladsholdere </a:t>
            </a:r>
            <a:br>
              <a:rPr lang="da-DK" sz="900" baseline="0" noProof="1">
                <a:solidFill>
                  <a:schemeClr val="tx1"/>
                </a:solidFill>
                <a:latin typeface="Arial" panose="020B0604020202020204" pitchFamily="34" charset="0"/>
                <a:cs typeface="Arial" panose="020B0604020202020204" pitchFamily="34" charset="0"/>
              </a:rPr>
            </a:br>
            <a:r>
              <a:rPr lang="da-DK" sz="900" baseline="0" noProof="1">
                <a:solidFill>
                  <a:schemeClr val="tx1"/>
                </a:solidFill>
                <a:latin typeface="Arial" panose="020B0604020202020204" pitchFamily="34" charset="0"/>
                <a:cs typeface="Arial" panose="020B0604020202020204" pitchFamily="34" charset="0"/>
              </a:rPr>
              <a:t>til layoutets oprindelige design </a:t>
            </a:r>
            <a:endParaRPr lang="da-DK" sz="900" b="1" noProof="1">
              <a:solidFill>
                <a:schemeClr val="tx1"/>
              </a:solidFill>
              <a:latin typeface="Arial" panose="020B0604020202020204" pitchFamily="34" charset="0"/>
              <a:cs typeface="Arial" panose="020B0604020202020204" pitchFamily="34" charset="0"/>
            </a:endParaRPr>
          </a:p>
        </p:txBody>
      </p:sp>
      <p:pic>
        <p:nvPicPr>
          <p:cNvPr id="34" name="Billede 33"/>
          <p:cNvPicPr>
            <a:picLocks noChangeAspect="1"/>
          </p:cNvPicPr>
          <p:nvPr userDrawn="1"/>
        </p:nvPicPr>
        <p:blipFill>
          <a:blip r:embed="rId4"/>
          <a:stretch>
            <a:fillRect/>
          </a:stretch>
        </p:blipFill>
        <p:spPr>
          <a:xfrm>
            <a:off x="2266244" y="2935611"/>
            <a:ext cx="549328" cy="285228"/>
          </a:xfrm>
          <a:prstGeom prst="rect">
            <a:avLst/>
          </a:prstGeom>
        </p:spPr>
      </p:pic>
      <p:pic>
        <p:nvPicPr>
          <p:cNvPr id="37" name="Billede 36"/>
          <p:cNvPicPr>
            <a:picLocks noChangeAspect="1"/>
          </p:cNvPicPr>
          <p:nvPr userDrawn="1"/>
        </p:nvPicPr>
        <p:blipFill>
          <a:blip r:embed="rId5"/>
          <a:stretch>
            <a:fillRect/>
          </a:stretch>
        </p:blipFill>
        <p:spPr>
          <a:xfrm>
            <a:off x="2318727" y="4502402"/>
            <a:ext cx="612361" cy="197840"/>
          </a:xfrm>
          <a:prstGeom prst="rect">
            <a:avLst/>
          </a:prstGeom>
        </p:spPr>
      </p:pic>
      <p:grpSp>
        <p:nvGrpSpPr>
          <p:cNvPr id="38" name="Group 3"/>
          <p:cNvGrpSpPr/>
          <p:nvPr userDrawn="1"/>
        </p:nvGrpSpPr>
        <p:grpSpPr>
          <a:xfrm>
            <a:off x="3307517" y="1841100"/>
            <a:ext cx="2282028" cy="1413888"/>
            <a:chOff x="7642102" y="1232793"/>
            <a:chExt cx="2282028" cy="1413888"/>
          </a:xfrm>
        </p:grpSpPr>
        <p:pic>
          <p:nvPicPr>
            <p:cNvPr id="39" name="Picture 2"/>
            <p:cNvPicPr preferRelativeResize="0">
              <a:picLocks noChangeArrowheads="1"/>
            </p:cNvPicPr>
            <p:nvPr userDrawn="1"/>
          </p:nvPicPr>
          <p:blipFill rotWithShape="1">
            <a:blip r:embed="rId6" cstate="print">
              <a:extLst>
                <a:ext uri="{28A0092B-C50C-407E-A947-70E740481C1C}">
                  <a14:useLocalDpi xmlns:a14="http://schemas.microsoft.com/office/drawing/2010/main" val="0"/>
                </a:ext>
              </a:extLst>
            </a:blip>
            <a:stretch/>
          </p:blipFill>
          <p:spPr bwMode="auto">
            <a:xfrm>
              <a:off x="8838416" y="1232793"/>
              <a:ext cx="353564" cy="480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AutoShape 4"/>
            <p:cNvSpPr>
              <a:spLocks/>
            </p:cNvSpPr>
            <p:nvPr userDrawn="1"/>
          </p:nvSpPr>
          <p:spPr bwMode="gray">
            <a:xfrm>
              <a:off x="7642102" y="1237500"/>
              <a:ext cx="1165496" cy="923330"/>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Farvevalg</a:t>
              </a:r>
            </a:p>
            <a:p>
              <a:pPr eaLnBrk="1" fontAlgn="auto" hangingPunct="1">
                <a:spcBef>
                  <a:spcPts val="0"/>
                </a:spcBef>
                <a:spcAft>
                  <a:spcPts val="240"/>
                </a:spcAft>
                <a:buFont typeface="+mj-lt"/>
                <a:buNone/>
                <a:defRPr/>
              </a:pPr>
              <a:r>
                <a:rPr lang="da-DK" sz="900" noProof="1">
                  <a:solidFill>
                    <a:schemeClr val="tx1"/>
                  </a:solidFill>
                  <a:latin typeface="Arial" panose="020B0604020202020204" pitchFamily="34" charset="0"/>
                  <a:cs typeface="Arial" panose="020B0604020202020204" pitchFamily="34" charset="0"/>
                </a:rPr>
                <a:t>Hvis du ønsker at ændre præsentationens farve, skal du gøre det i menuen </a:t>
              </a:r>
              <a:r>
                <a:rPr lang="da-DK" sz="900" b="1" noProof="1">
                  <a:solidFill>
                    <a:schemeClr val="tx1"/>
                  </a:solidFill>
                  <a:latin typeface="Arial" panose="020B0604020202020204" pitchFamily="34" charset="0"/>
                  <a:cs typeface="Arial" panose="020B0604020202020204" pitchFamily="34" charset="0"/>
                </a:rPr>
                <a:t>Skift farve</a:t>
              </a:r>
            </a:p>
          </p:txBody>
        </p:sp>
        <p:pic>
          <p:nvPicPr>
            <p:cNvPr id="41" name="Picture 2"/>
            <p:cNvPicPr>
              <a:picLocks noChangeAspect="1"/>
            </p:cNvPicPr>
            <p:nvPr userDrawn="1"/>
          </p:nvPicPr>
          <p:blipFill rotWithShape="1">
            <a:blip r:embed="rId7"/>
            <a:srcRect t="16829"/>
            <a:stretch/>
          </p:blipFill>
          <p:spPr>
            <a:xfrm>
              <a:off x="8838416" y="1704075"/>
              <a:ext cx="1085714" cy="942606"/>
            </a:xfrm>
            <a:prstGeom prst="rect">
              <a:avLst/>
            </a:prstGeom>
          </p:spPr>
        </p:pic>
      </p:grpSp>
      <p:sp>
        <p:nvSpPr>
          <p:cNvPr id="42" name="AutoShape 4"/>
          <p:cNvSpPr>
            <a:spLocks/>
          </p:cNvSpPr>
          <p:nvPr userDrawn="1"/>
        </p:nvSpPr>
        <p:spPr bwMode="gray">
          <a:xfrm>
            <a:off x="6081490" y="1840105"/>
            <a:ext cx="2335212" cy="2133918"/>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Indsæt graf via Chart Tools-knap</a:t>
            </a:r>
          </a:p>
          <a:p>
            <a:pPr marL="144000" indent="-144000" eaLnBrk="1" fontAlgn="auto" hangingPunct="1">
              <a:spcBef>
                <a:spcPts val="0"/>
              </a:spcBef>
              <a:spcAft>
                <a:spcPts val="240"/>
              </a:spcAft>
              <a:buFont typeface="+mj-lt"/>
              <a:buAutoNum type="arabicPeriod"/>
              <a:defRPr/>
            </a:pPr>
            <a:r>
              <a:rPr lang="da-DK" sz="900" b="0" noProof="1">
                <a:solidFill>
                  <a:schemeClr val="tx1"/>
                </a:solidFill>
                <a:latin typeface="Arial" panose="020B0604020202020204" pitchFamily="34" charset="0"/>
                <a:cs typeface="Arial" panose="020B0604020202020204" pitchFamily="34" charset="0"/>
              </a:rPr>
              <a:t>Klik</a:t>
            </a:r>
            <a:r>
              <a:rPr lang="da-DK" sz="900" b="0" baseline="0" noProof="1">
                <a:solidFill>
                  <a:schemeClr val="tx1"/>
                </a:solidFill>
                <a:latin typeface="Arial" panose="020B0604020202020204" pitchFamily="34" charset="0"/>
                <a:cs typeface="Arial" panose="020B0604020202020204" pitchFamily="34" charset="0"/>
              </a:rPr>
              <a:t> i din pladsholder </a:t>
            </a:r>
            <a:br>
              <a:rPr lang="da-DK" sz="900" b="0" baseline="0" noProof="1">
                <a:solidFill>
                  <a:schemeClr val="tx1"/>
                </a:solidFill>
                <a:latin typeface="Arial" panose="020B0604020202020204" pitchFamily="34" charset="0"/>
                <a:cs typeface="Arial" panose="020B0604020202020204" pitchFamily="34" charset="0"/>
              </a:rPr>
            </a:br>
            <a:r>
              <a:rPr lang="da-DK" sz="900" b="0" baseline="0" noProof="1">
                <a:solidFill>
                  <a:schemeClr val="tx1"/>
                </a:solidFill>
                <a:latin typeface="Arial" panose="020B0604020202020204" pitchFamily="34" charset="0"/>
                <a:cs typeface="Arial" panose="020B0604020202020204" pitchFamily="34" charset="0"/>
              </a:rPr>
              <a:t>på slidet</a:t>
            </a:r>
          </a:p>
          <a:p>
            <a:pPr marL="144000" indent="-144000" eaLnBrk="1" fontAlgn="auto" hangingPunct="1">
              <a:spcBef>
                <a:spcPts val="0"/>
              </a:spcBef>
              <a:spcAft>
                <a:spcPts val="240"/>
              </a:spcAft>
              <a:buFont typeface="+mj-lt"/>
              <a:buAutoNum type="arabicPeriod"/>
              <a:defRPr/>
            </a:pPr>
            <a:r>
              <a:rPr lang="da-DK" sz="900" b="0" baseline="0" noProof="1">
                <a:solidFill>
                  <a:schemeClr val="tx1"/>
                </a:solidFill>
                <a:latin typeface="Arial" panose="020B0604020202020204" pitchFamily="34" charset="0"/>
                <a:cs typeface="Arial" panose="020B0604020202020204" pitchFamily="34" charset="0"/>
              </a:rPr>
              <a:t>Klik på Chart Tools</a:t>
            </a:r>
            <a:br>
              <a:rPr lang="da-DK" sz="900" b="0" baseline="0" noProof="1">
                <a:solidFill>
                  <a:schemeClr val="tx1"/>
                </a:solidFill>
                <a:latin typeface="Arial" panose="020B0604020202020204" pitchFamily="34" charset="0"/>
                <a:cs typeface="Arial" panose="020B0604020202020204" pitchFamily="34" charset="0"/>
              </a:rPr>
            </a:br>
            <a:r>
              <a:rPr lang="da-DK" sz="900" b="0" baseline="0" noProof="1">
                <a:solidFill>
                  <a:schemeClr val="tx1"/>
                </a:solidFill>
                <a:latin typeface="Arial" panose="020B0604020202020204" pitchFamily="34" charset="0"/>
                <a:cs typeface="Arial" panose="020B0604020202020204" pitchFamily="34" charset="0"/>
              </a:rPr>
              <a:t>-kanppen og vælg farve </a:t>
            </a:r>
            <a:br>
              <a:rPr lang="da-DK" sz="900" b="0" baseline="0" noProof="1">
                <a:solidFill>
                  <a:schemeClr val="tx1"/>
                </a:solidFill>
                <a:latin typeface="Arial" panose="020B0604020202020204" pitchFamily="34" charset="0"/>
                <a:cs typeface="Arial" panose="020B0604020202020204" pitchFamily="34" charset="0"/>
              </a:rPr>
            </a:br>
            <a:r>
              <a:rPr lang="da-DK" sz="900" b="0" baseline="0" noProof="1">
                <a:solidFill>
                  <a:schemeClr val="tx1"/>
                </a:solidFill>
                <a:latin typeface="Arial" panose="020B0604020202020204" pitchFamily="34" charset="0"/>
                <a:cs typeface="Arial" panose="020B0604020202020204" pitchFamily="34" charset="0"/>
              </a:rPr>
              <a:t>mellem de tre første </a:t>
            </a:r>
            <a:br>
              <a:rPr lang="da-DK" sz="900" b="0" baseline="0" noProof="1">
                <a:solidFill>
                  <a:schemeClr val="tx1"/>
                </a:solidFill>
                <a:latin typeface="Arial" panose="020B0604020202020204" pitchFamily="34" charset="0"/>
                <a:cs typeface="Arial" panose="020B0604020202020204" pitchFamily="34" charset="0"/>
              </a:rPr>
            </a:br>
            <a:r>
              <a:rPr lang="da-DK" sz="900" b="0" baseline="0" noProof="1">
                <a:solidFill>
                  <a:schemeClr val="tx1"/>
                </a:solidFill>
                <a:latin typeface="Arial" panose="020B0604020202020204" pitchFamily="34" charset="0"/>
                <a:cs typeface="Arial" panose="020B0604020202020204" pitchFamily="34" charset="0"/>
              </a:rPr>
              <a:t>som er til kolonne / </a:t>
            </a:r>
            <a:br>
              <a:rPr lang="da-DK" sz="900" b="0" baseline="0" noProof="1">
                <a:solidFill>
                  <a:schemeClr val="tx1"/>
                </a:solidFill>
                <a:latin typeface="Arial" panose="020B0604020202020204" pitchFamily="34" charset="0"/>
                <a:cs typeface="Arial" panose="020B0604020202020204" pitchFamily="34" charset="0"/>
              </a:rPr>
            </a:br>
            <a:r>
              <a:rPr lang="da-DK" sz="900" b="0" baseline="0" noProof="1">
                <a:solidFill>
                  <a:schemeClr val="tx1"/>
                </a:solidFill>
                <a:latin typeface="Arial" panose="020B0604020202020204" pitchFamily="34" charset="0"/>
                <a:cs typeface="Arial" panose="020B0604020202020204" pitchFamily="34" charset="0"/>
              </a:rPr>
              <a:t>linje-diagram </a:t>
            </a:r>
            <a:br>
              <a:rPr lang="da-DK" sz="900" b="0" baseline="0" noProof="1">
                <a:solidFill>
                  <a:schemeClr val="tx1"/>
                </a:solidFill>
                <a:latin typeface="Arial" panose="020B0604020202020204" pitchFamily="34" charset="0"/>
                <a:cs typeface="Arial" panose="020B0604020202020204" pitchFamily="34" charset="0"/>
              </a:rPr>
            </a:br>
            <a:r>
              <a:rPr lang="da-DK" sz="900" b="0" baseline="0" noProof="1">
                <a:solidFill>
                  <a:schemeClr val="tx1"/>
                </a:solidFill>
                <a:latin typeface="Arial" panose="020B0604020202020204" pitchFamily="34" charset="0"/>
                <a:cs typeface="Arial" panose="020B0604020202020204" pitchFamily="34" charset="0"/>
              </a:rPr>
              <a:t>eller de næste tre som </a:t>
            </a:r>
            <a:br>
              <a:rPr lang="da-DK" sz="900" b="0" baseline="0" noProof="1">
                <a:solidFill>
                  <a:schemeClr val="tx1"/>
                </a:solidFill>
                <a:latin typeface="Arial" panose="020B0604020202020204" pitchFamily="34" charset="0"/>
                <a:cs typeface="Arial" panose="020B0604020202020204" pitchFamily="34" charset="0"/>
              </a:rPr>
            </a:br>
            <a:r>
              <a:rPr lang="da-DK" sz="900" b="0" baseline="0" noProof="1">
                <a:solidFill>
                  <a:schemeClr val="tx1"/>
                </a:solidFill>
                <a:latin typeface="Arial" panose="020B0604020202020204" pitchFamily="34" charset="0"/>
                <a:cs typeface="Arial" panose="020B0604020202020204" pitchFamily="34" charset="0"/>
              </a:rPr>
              <a:t>er til cirkel-diagram</a:t>
            </a:r>
          </a:p>
          <a:p>
            <a:pPr marL="144000" indent="-144000" eaLnBrk="1" fontAlgn="auto" hangingPunct="1">
              <a:spcBef>
                <a:spcPts val="0"/>
              </a:spcBef>
              <a:spcAft>
                <a:spcPts val="240"/>
              </a:spcAft>
              <a:buFont typeface="+mj-lt"/>
              <a:buAutoNum type="arabicPeriod"/>
              <a:defRPr/>
            </a:pPr>
            <a:r>
              <a:rPr lang="da-DK" sz="900" b="0" baseline="0" noProof="1">
                <a:solidFill>
                  <a:schemeClr val="tx1"/>
                </a:solidFill>
                <a:latin typeface="Arial" panose="020B0604020202020204" pitchFamily="34" charset="0"/>
                <a:cs typeface="Arial" panose="020B0604020202020204" pitchFamily="34" charset="0"/>
              </a:rPr>
              <a:t>Vælg samme farve som </a:t>
            </a:r>
            <a:br>
              <a:rPr lang="da-DK" sz="900" b="0" baseline="0" noProof="1">
                <a:solidFill>
                  <a:schemeClr val="tx1"/>
                </a:solidFill>
                <a:latin typeface="Arial" panose="020B0604020202020204" pitchFamily="34" charset="0"/>
                <a:cs typeface="Arial" panose="020B0604020202020204" pitchFamily="34" charset="0"/>
              </a:rPr>
            </a:br>
            <a:r>
              <a:rPr lang="da-DK" sz="900" b="0" baseline="0" noProof="1">
                <a:solidFill>
                  <a:schemeClr val="tx1"/>
                </a:solidFill>
                <a:latin typeface="Arial" panose="020B0604020202020204" pitchFamily="34" charset="0"/>
                <a:cs typeface="Arial" panose="020B0604020202020204" pitchFamily="34" charset="0"/>
              </a:rPr>
              <a:t>skabelonen har.</a:t>
            </a:r>
          </a:p>
          <a:p>
            <a:pPr marL="144000" indent="-144000" eaLnBrk="1" fontAlgn="auto" hangingPunct="1">
              <a:spcBef>
                <a:spcPts val="0"/>
              </a:spcBef>
              <a:spcAft>
                <a:spcPts val="240"/>
              </a:spcAft>
              <a:buFont typeface="+mj-lt"/>
              <a:buAutoNum type="arabicPeriod"/>
              <a:defRPr/>
            </a:pPr>
            <a:r>
              <a:rPr lang="da-DK" sz="900" b="0" baseline="0" noProof="1">
                <a:solidFill>
                  <a:schemeClr val="tx1"/>
                </a:solidFill>
                <a:latin typeface="Arial" panose="020B0604020202020204" pitchFamily="34" charset="0"/>
                <a:cs typeface="Arial" panose="020B0604020202020204" pitchFamily="34" charset="0"/>
              </a:rPr>
              <a:t>Vælg dit diagram / OK</a:t>
            </a:r>
          </a:p>
          <a:p>
            <a:pPr eaLnBrk="1" fontAlgn="auto" hangingPunct="1">
              <a:spcBef>
                <a:spcPts val="0"/>
              </a:spcBef>
              <a:spcAft>
                <a:spcPts val="240"/>
              </a:spcAft>
              <a:buFont typeface="+mj-lt"/>
              <a:buNone/>
              <a:defRPr/>
            </a:pPr>
            <a:endParaRPr lang="da-DK" sz="900" b="1" noProof="1">
              <a:solidFill>
                <a:schemeClr val="tx1"/>
              </a:solidFill>
              <a:latin typeface="Arial" panose="020B0604020202020204" pitchFamily="34" charset="0"/>
              <a:cs typeface="Arial" panose="020B0604020202020204" pitchFamily="34" charset="0"/>
            </a:endParaRPr>
          </a:p>
        </p:txBody>
      </p:sp>
      <p:pic>
        <p:nvPicPr>
          <p:cNvPr id="43" name="Picture 4" descr="C:\Users\mtc\AppData\Local\Temp\SNAGHTML4a4880cb.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71547" t="-1876" b="79835"/>
          <a:stretch/>
        </p:blipFill>
        <p:spPr bwMode="auto">
          <a:xfrm>
            <a:off x="7657916" y="2064539"/>
            <a:ext cx="341532" cy="52753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7"/>
          <p:cNvPicPr>
            <a:picLocks noChangeAspect="1"/>
          </p:cNvPicPr>
          <p:nvPr userDrawn="1"/>
        </p:nvPicPr>
        <p:blipFill>
          <a:blip r:embed="rId8"/>
          <a:stretch>
            <a:fillRect/>
          </a:stretch>
        </p:blipFill>
        <p:spPr>
          <a:xfrm>
            <a:off x="6299074" y="4523238"/>
            <a:ext cx="2283802" cy="1313801"/>
          </a:xfrm>
          <a:prstGeom prst="rect">
            <a:avLst/>
          </a:prstGeom>
        </p:spPr>
      </p:pic>
      <p:sp>
        <p:nvSpPr>
          <p:cNvPr id="45" name="Oval 8"/>
          <p:cNvSpPr/>
          <p:nvPr userDrawn="1"/>
        </p:nvSpPr>
        <p:spPr>
          <a:xfrm>
            <a:off x="7963916" y="2130720"/>
            <a:ext cx="234724" cy="234724"/>
          </a:xfrm>
          <a:prstGeom prst="ellipse">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7000"/>
              </a:lnSpc>
            </a:pPr>
            <a:r>
              <a:rPr lang="da-DK" sz="1100" dirty="0"/>
              <a:t>2</a:t>
            </a:r>
          </a:p>
        </p:txBody>
      </p:sp>
      <p:sp>
        <p:nvSpPr>
          <p:cNvPr id="46" name="Oval 33"/>
          <p:cNvSpPr/>
          <p:nvPr userDrawn="1"/>
        </p:nvSpPr>
        <p:spPr>
          <a:xfrm>
            <a:off x="6339771" y="4405876"/>
            <a:ext cx="234724" cy="234724"/>
          </a:xfrm>
          <a:prstGeom prst="ellipse">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7000"/>
              </a:lnSpc>
            </a:pPr>
            <a:r>
              <a:rPr lang="da-DK" sz="1100" dirty="0"/>
              <a:t>4</a:t>
            </a:r>
          </a:p>
        </p:txBody>
      </p:sp>
      <p:sp>
        <p:nvSpPr>
          <p:cNvPr id="47" name="Oval 34"/>
          <p:cNvSpPr/>
          <p:nvPr userDrawn="1"/>
        </p:nvSpPr>
        <p:spPr>
          <a:xfrm>
            <a:off x="8457602" y="2926378"/>
            <a:ext cx="234724" cy="234724"/>
          </a:xfrm>
          <a:prstGeom prst="ellipse">
            <a:avLst/>
          </a:pr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7000"/>
              </a:lnSpc>
            </a:pPr>
            <a:r>
              <a:rPr lang="da-DK" sz="1100" dirty="0"/>
              <a:t>3</a:t>
            </a:r>
          </a:p>
        </p:txBody>
      </p:sp>
      <p:pic>
        <p:nvPicPr>
          <p:cNvPr id="48" name="Billede 47"/>
          <p:cNvPicPr>
            <a:picLocks noChangeAspect="1"/>
          </p:cNvPicPr>
          <p:nvPr userDrawn="1"/>
        </p:nvPicPr>
        <p:blipFill>
          <a:blip r:embed="rId9"/>
          <a:stretch>
            <a:fillRect/>
          </a:stretch>
        </p:blipFill>
        <p:spPr>
          <a:xfrm>
            <a:off x="2318727" y="5259581"/>
            <a:ext cx="547241" cy="197798"/>
          </a:xfrm>
          <a:prstGeom prst="rect">
            <a:avLst/>
          </a:prstGeom>
        </p:spPr>
      </p:pic>
      <p:sp>
        <p:nvSpPr>
          <p:cNvPr id="23" name="AutoShape 4"/>
          <p:cNvSpPr>
            <a:spLocks/>
          </p:cNvSpPr>
          <p:nvPr userDrawn="1"/>
        </p:nvSpPr>
        <p:spPr bwMode="gray">
          <a:xfrm>
            <a:off x="3307517" y="3355459"/>
            <a:ext cx="1818000" cy="507831"/>
          </a:xfrm>
          <a:prstGeom prst="rect">
            <a:avLst/>
          </a:prstGeom>
          <a:noFill/>
          <a:ln w="12700" algn="ctr">
            <a:noFill/>
            <a:miter lim="800000"/>
            <a:headEnd/>
            <a:tailEnd/>
          </a:ln>
          <a:effectLst/>
        </p:spPr>
        <p:txBody>
          <a:bodyPr wrap="square" lIns="0" tIns="0" rIns="0" bIns="0">
            <a:spAutoFit/>
          </a:bodyPr>
          <a:lstStyle/>
          <a:p>
            <a:pPr fontAlgn="auto">
              <a:spcBef>
                <a:spcPts val="0"/>
              </a:spcBef>
              <a:spcAft>
                <a:spcPts val="600"/>
              </a:spcAft>
              <a:buFont typeface="+mj-lt"/>
              <a:buNone/>
              <a:defRPr/>
            </a:pPr>
            <a:r>
              <a:rPr lang="da-DK" sz="1000" b="1" noProof="1">
                <a:solidFill>
                  <a:schemeClr val="tx1"/>
                </a:solidFill>
                <a:latin typeface="Arial" panose="020B0604020202020204" pitchFamily="34" charset="0"/>
                <a:cs typeface="Arial" panose="020B0604020202020204" pitchFamily="34" charset="0"/>
              </a:rPr>
              <a:t>Indsæt billede</a:t>
            </a:r>
          </a:p>
          <a:p>
            <a:pPr eaLnBrk="1" fontAlgn="auto" hangingPunct="1">
              <a:spcBef>
                <a:spcPts val="0"/>
              </a:spcBef>
              <a:spcAft>
                <a:spcPts val="240"/>
              </a:spcAft>
              <a:buFont typeface="+mj-lt"/>
              <a:buNone/>
              <a:defRPr/>
            </a:pPr>
            <a:r>
              <a:rPr lang="da-DK" sz="900" noProof="1">
                <a:solidFill>
                  <a:schemeClr val="tx1"/>
                </a:solidFill>
                <a:latin typeface="Arial" panose="020B0604020202020204" pitchFamily="34" charset="0"/>
                <a:cs typeface="Arial" panose="020B0604020202020204" pitchFamily="34" charset="0"/>
              </a:rPr>
              <a:t>På slides med billedpladsholder, klik på ikonet og vælg </a:t>
            </a:r>
            <a:r>
              <a:rPr lang="da-DK" sz="900" b="1" noProof="1">
                <a:solidFill>
                  <a:schemeClr val="tx1"/>
                </a:solidFill>
                <a:latin typeface="Arial" panose="020B0604020202020204" pitchFamily="34" charset="0"/>
                <a:cs typeface="Arial" panose="020B0604020202020204" pitchFamily="34" charset="0"/>
              </a:rPr>
              <a:t>Indsæt</a:t>
            </a:r>
          </a:p>
        </p:txBody>
      </p:sp>
      <p:sp>
        <p:nvSpPr>
          <p:cNvPr id="24" name="TextBox 12"/>
          <p:cNvSpPr txBox="1">
            <a:spLocks noChangeArrowheads="1"/>
          </p:cNvSpPr>
          <p:nvPr userDrawn="1"/>
        </p:nvSpPr>
        <p:spPr bwMode="auto">
          <a:xfrm>
            <a:off x="3307517" y="4185176"/>
            <a:ext cx="189293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l" eaLnBrk="1" hangingPunct="1">
              <a:spcBef>
                <a:spcPts val="0"/>
              </a:spcBef>
              <a:spcAft>
                <a:spcPts val="600"/>
              </a:spcAft>
              <a:buFontTx/>
              <a:buNone/>
              <a:defRPr/>
            </a:pPr>
            <a:r>
              <a:rPr lang="da-DK" sz="1000" b="1" noProof="1">
                <a:solidFill>
                  <a:schemeClr val="tx1"/>
                </a:solidFill>
                <a:latin typeface="Arial" panose="020B0604020202020204" pitchFamily="34" charset="0"/>
                <a:cs typeface="Arial" panose="020B0604020202020204" pitchFamily="34" charset="0"/>
              </a:rPr>
              <a:t>Beskær billede (ppt</a:t>
            </a:r>
            <a:r>
              <a:rPr lang="da-DK" sz="1000" b="1" baseline="0" noProof="1">
                <a:solidFill>
                  <a:schemeClr val="tx1"/>
                </a:solidFill>
                <a:latin typeface="Arial" panose="020B0604020202020204" pitchFamily="34" charset="0"/>
                <a:cs typeface="Arial" panose="020B0604020202020204" pitchFamily="34" charset="0"/>
              </a:rPr>
              <a:t> 2010, 2013)</a:t>
            </a:r>
            <a:endParaRPr lang="da-DK" sz="1000" b="1" noProof="1">
              <a:solidFill>
                <a:schemeClr val="tx1"/>
              </a:solidFill>
              <a:latin typeface="Arial" panose="020B0604020202020204" pitchFamily="34" charset="0"/>
              <a:cs typeface="Arial" panose="020B0604020202020204" pitchFamily="34" charset="0"/>
            </a:endParaRPr>
          </a:p>
          <a:p>
            <a:pPr algn="l" eaLnBrk="1" hangingPunct="1">
              <a:spcBef>
                <a:spcPts val="0"/>
              </a:spcBef>
              <a:spcAft>
                <a:spcPts val="600"/>
              </a:spcAft>
              <a:buFontTx/>
              <a:buNone/>
              <a:defRPr/>
            </a:pPr>
            <a:r>
              <a:rPr lang="da-DK" sz="900" b="1" noProof="1">
                <a:solidFill>
                  <a:schemeClr val="tx1"/>
                </a:solidFill>
                <a:latin typeface="Arial" panose="020B0604020202020204" pitchFamily="34" charset="0"/>
                <a:cs typeface="Arial" panose="020B0604020202020204" pitchFamily="34" charset="0"/>
              </a:rPr>
              <a:t>1. </a:t>
            </a:r>
            <a:r>
              <a:rPr lang="da-DK" sz="900" b="0" noProof="1">
                <a:solidFill>
                  <a:schemeClr val="tx1"/>
                </a:solidFill>
                <a:latin typeface="Arial" panose="020B0604020202020204" pitchFamily="34" charset="0"/>
                <a:cs typeface="Arial" panose="020B0604020202020204" pitchFamily="34" charset="0"/>
              </a:rPr>
              <a:t>Klik </a:t>
            </a:r>
            <a:r>
              <a:rPr lang="da-DK" sz="900" b="1" noProof="1">
                <a:solidFill>
                  <a:schemeClr val="tx1"/>
                </a:solidFill>
                <a:latin typeface="Arial" panose="020B0604020202020204" pitchFamily="34" charset="0"/>
                <a:cs typeface="Arial" panose="020B0604020202020204" pitchFamily="34" charset="0"/>
              </a:rPr>
              <a:t>Beskær</a:t>
            </a:r>
            <a:r>
              <a:rPr lang="da-DK" sz="900" b="0" noProof="1">
                <a:solidFill>
                  <a:schemeClr val="tx1"/>
                </a:solidFill>
                <a:latin typeface="Arial" panose="020B0604020202020204" pitchFamily="34" charset="0"/>
                <a:cs typeface="Arial" panose="020B0604020202020204" pitchFamily="34" charset="0"/>
              </a:rPr>
              <a:t> for at ændre</a:t>
            </a:r>
            <a:r>
              <a:rPr lang="da-DK" sz="900" b="0" baseline="0" noProof="1">
                <a:solidFill>
                  <a:schemeClr val="tx1"/>
                </a:solidFill>
                <a:latin typeface="Arial" panose="020B0604020202020204" pitchFamily="34" charset="0"/>
                <a:cs typeface="Arial" panose="020B0604020202020204" pitchFamily="34" charset="0"/>
              </a:rPr>
              <a:t> </a:t>
            </a:r>
            <a:r>
              <a:rPr lang="da-DK" sz="900" b="0" noProof="1">
                <a:solidFill>
                  <a:schemeClr val="tx1"/>
                </a:solidFill>
                <a:latin typeface="Arial" panose="020B0604020202020204" pitchFamily="34" charset="0"/>
                <a:cs typeface="Arial" panose="020B0604020202020204" pitchFamily="34" charset="0"/>
              </a:rPr>
              <a:t>billedets fokus/størrelse</a:t>
            </a:r>
            <a:endParaRPr lang="da-DK" altLang="da-DK" sz="900" b="0" noProof="1">
              <a:solidFill>
                <a:schemeClr val="tx1"/>
              </a:solidFill>
              <a:latin typeface="Arial" panose="020B0604020202020204" pitchFamily="34" charset="0"/>
              <a:cs typeface="Arial" panose="020B0604020202020204" pitchFamily="34" charset="0"/>
            </a:endParaRPr>
          </a:p>
          <a:p>
            <a:pPr algn="l" eaLnBrk="1" hangingPunct="1">
              <a:spcBef>
                <a:spcPct val="0"/>
              </a:spcBef>
              <a:spcAft>
                <a:spcPts val="600"/>
              </a:spcAft>
              <a:buFontTx/>
              <a:buNone/>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strike="noStrike" noProof="1">
                <a:solidFill>
                  <a:schemeClr val="tx1"/>
                </a:solidFill>
                <a:latin typeface="Arial" panose="020B0604020202020204" pitchFamily="34" charset="0"/>
                <a:cs typeface="Arial" panose="020B0604020202020204" pitchFamily="34" charset="0"/>
              </a:rPr>
              <a:t>du trækker</a:t>
            </a:r>
            <a:r>
              <a:rPr lang="da-DK" altLang="da-DK" sz="900" b="0" noProof="1">
                <a:solidFill>
                  <a:schemeClr val="tx1"/>
                </a:solidFill>
                <a:latin typeface="Arial" panose="020B0604020202020204" pitchFamily="34" charset="0"/>
                <a:cs typeface="Arial" panose="020B0604020202020204" pitchFamily="34" charset="0"/>
              </a:rPr>
              <a:t> i billedets hjørner</a:t>
            </a:r>
          </a:p>
          <a:p>
            <a:pPr algn="l" eaLnBrk="1" fontAlgn="auto" hangingPunct="1">
              <a:spcBef>
                <a:spcPts val="600"/>
              </a:spcBef>
              <a:spcAft>
                <a:spcPts val="600"/>
              </a:spcAft>
              <a:buFontTx/>
              <a:buNone/>
              <a:defRPr/>
            </a:pPr>
            <a:r>
              <a:rPr lang="da-DK" sz="900" b="1" noProof="1">
                <a:solidFill>
                  <a:schemeClr val="tx1"/>
                </a:solidFill>
                <a:latin typeface="Arial" panose="020B0604020202020204" pitchFamily="34" charset="0"/>
                <a:cs typeface="Arial" panose="020B0604020202020204" pitchFamily="34" charset="0"/>
              </a:rPr>
              <a:t>Tips</a:t>
            </a:r>
            <a:r>
              <a:rPr lang="da-DK" sz="900" b="0" noProof="1">
                <a:solidFill>
                  <a:schemeClr val="tx1"/>
                </a:solidFill>
                <a:latin typeface="Arial" panose="020B0604020202020204" pitchFamily="34" charset="0"/>
                <a:cs typeface="Arial" panose="020B0604020202020204" pitchFamily="34" charset="0"/>
              </a:rPr>
              <a:t>: Hvis du sletter billedet og </a:t>
            </a:r>
            <a:br>
              <a:rPr lang="da-DK" sz="900" b="0" noProof="1">
                <a:solidFill>
                  <a:schemeClr val="tx1"/>
                </a:solidFill>
                <a:latin typeface="Arial" panose="020B0604020202020204" pitchFamily="34" charset="0"/>
                <a:cs typeface="Arial" panose="020B0604020202020204" pitchFamily="34" charset="0"/>
              </a:rPr>
            </a:br>
            <a:r>
              <a:rPr lang="da-DK" sz="900" b="0" noProof="1">
                <a:solidFill>
                  <a:schemeClr val="tx1"/>
                </a:solidFill>
                <a:latin typeface="Arial" panose="020B0604020202020204" pitchFamily="34" charset="0"/>
                <a:cs typeface="Arial" panose="020B0604020202020204" pitchFamily="34" charset="0"/>
              </a:rPr>
              <a:t>indsætter et nyt, kan billedet lægge </a:t>
            </a:r>
            <a:br>
              <a:rPr lang="da-DK" sz="900" b="0" noProof="1">
                <a:solidFill>
                  <a:schemeClr val="tx1"/>
                </a:solidFill>
                <a:latin typeface="Arial" panose="020B0604020202020204" pitchFamily="34" charset="0"/>
                <a:cs typeface="Arial" panose="020B0604020202020204" pitchFamily="34" charset="0"/>
              </a:rPr>
            </a:br>
            <a:r>
              <a:rPr 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sz="900" b="1" noProof="1">
                <a:solidFill>
                  <a:schemeClr val="tx1"/>
                </a:solidFill>
                <a:latin typeface="Arial" panose="020B0604020202020204" pitchFamily="34" charset="0"/>
                <a:cs typeface="Arial" panose="020B0604020202020204" pitchFamily="34" charset="0"/>
              </a:rPr>
              <a:t>Placer bagest</a:t>
            </a:r>
            <a:endParaRPr lang="da-DK" altLang="da-DK" sz="900" b="0" noProof="1">
              <a:solidFill>
                <a:schemeClr val="tx1"/>
              </a:solidFill>
              <a:latin typeface="Arial" panose="020B0604020202020204" pitchFamily="34" charset="0"/>
              <a:cs typeface="Arial" panose="020B0604020202020204" pitchFamily="34" charset="0"/>
            </a:endParaRPr>
          </a:p>
        </p:txBody>
      </p:sp>
      <p:sp>
        <p:nvSpPr>
          <p:cNvPr id="26" name="Rectangle 2"/>
          <p:cNvSpPr>
            <a:spLocks noChangeArrowheads="1"/>
          </p:cNvSpPr>
          <p:nvPr userDrawn="1"/>
        </p:nvSpPr>
        <p:spPr bwMode="auto">
          <a:xfrm>
            <a:off x="4627960" y="749010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sz="1800" dirty="0"/>
          </a:p>
        </p:txBody>
      </p:sp>
      <p:pic>
        <p:nvPicPr>
          <p:cNvPr id="27" name="Billede 26"/>
          <p:cNvPicPr>
            <a:picLocks noChangeAspect="1"/>
          </p:cNvPicPr>
          <p:nvPr userDrawn="1"/>
        </p:nvPicPr>
        <p:blipFill>
          <a:blip r:embed="rId10"/>
          <a:stretch>
            <a:fillRect/>
          </a:stretch>
        </p:blipFill>
        <p:spPr>
          <a:xfrm>
            <a:off x="5230554" y="4393215"/>
            <a:ext cx="337400" cy="321707"/>
          </a:xfrm>
          <a:prstGeom prst="rect">
            <a:avLst/>
          </a:prstGeom>
        </p:spPr>
      </p:pic>
      <p:pic>
        <p:nvPicPr>
          <p:cNvPr id="28" name="Picture 4"/>
          <p:cNvPicPr>
            <a:picLocks noChangeAspect="1"/>
          </p:cNvPicPr>
          <p:nvPr userDrawn="1"/>
        </p:nvPicPr>
        <p:blipFill>
          <a:blip r:embed="rId11"/>
          <a:stretch>
            <a:fillRect/>
          </a:stretch>
        </p:blipFill>
        <p:spPr>
          <a:xfrm>
            <a:off x="5248182" y="3578989"/>
            <a:ext cx="262151" cy="256054"/>
          </a:xfrm>
          <a:prstGeom prst="rect">
            <a:avLst/>
          </a:prstGeom>
        </p:spPr>
      </p:pic>
      <p:pic>
        <p:nvPicPr>
          <p:cNvPr id="30" name="Billede 29"/>
          <p:cNvPicPr>
            <a:picLocks noChangeAspect="1"/>
          </p:cNvPicPr>
          <p:nvPr userDrawn="1"/>
        </p:nvPicPr>
        <p:blipFill>
          <a:blip r:embed="rId12"/>
          <a:stretch>
            <a:fillRect/>
          </a:stretch>
        </p:blipFill>
        <p:spPr>
          <a:xfrm>
            <a:off x="5229850" y="4751634"/>
            <a:ext cx="359695" cy="335309"/>
          </a:xfrm>
          <a:prstGeom prst="rect">
            <a:avLst/>
          </a:prstGeom>
        </p:spPr>
      </p:pic>
    </p:spTree>
    <p:extLst>
      <p:ext uri="{BB962C8B-B14F-4D97-AF65-F5344CB8AC3E}">
        <p14:creationId xmlns:p14="http://schemas.microsoft.com/office/powerpoint/2010/main" val="2234526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orside med billede">
    <p:spTree>
      <p:nvGrpSpPr>
        <p:cNvPr id="1" name=""/>
        <p:cNvGrpSpPr/>
        <p:nvPr/>
      </p:nvGrpSpPr>
      <p:grpSpPr>
        <a:xfrm>
          <a:off x="0" y="0"/>
          <a:ext cx="0" cy="0"/>
          <a:chOff x="0" y="0"/>
          <a:chExt cx="0" cy="0"/>
        </a:xfrm>
      </p:grpSpPr>
      <p:sp>
        <p:nvSpPr>
          <p:cNvPr id="12" name="Baggrund"/>
          <p:cNvSpPr/>
          <p:nvPr userDrawn="1"/>
        </p:nvSpPr>
        <p:spPr>
          <a:xfrm>
            <a:off x="0" y="0"/>
            <a:ext cx="9144900" cy="685800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endParaRPr lang="da-DK" sz="1050" dirty="0" err="1"/>
          </a:p>
        </p:txBody>
      </p:sp>
      <p:sp>
        <p:nvSpPr>
          <p:cNvPr id="7" name="Pladsholder til billede 2"/>
          <p:cNvSpPr>
            <a:spLocks noGrp="1"/>
          </p:cNvSpPr>
          <p:nvPr>
            <p:ph type="pic" sz="quarter" idx="13" hasCustomPrompt="1"/>
          </p:nvPr>
        </p:nvSpPr>
        <p:spPr>
          <a:xfrm>
            <a:off x="0" y="0"/>
            <a:ext cx="9144000" cy="6861600"/>
          </a:xfrm>
          <a:noFill/>
        </p:spPr>
        <p:txBody>
          <a:bodyPr lIns="720000" tIns="72000" rIns="720000"/>
          <a:lstStyle>
            <a:lvl1pPr algn="ctr">
              <a:defRPr sz="1350" baseline="0">
                <a:solidFill>
                  <a:schemeClr val="tx1"/>
                </a:solidFill>
              </a:defRPr>
            </a:lvl1pPr>
          </a:lstStyle>
          <a:p>
            <a:r>
              <a:rPr lang="da-DK" noProof="0" dirty="0"/>
              <a:t>Klik her, klik INDSÆT-fanen og vælg knappen Billeder. Find dit forsidebillede og klik Indsæt. </a:t>
            </a:r>
            <a:r>
              <a:rPr lang="da-DK" noProof="0" dirty="0" err="1"/>
              <a:t>Højreklik</a:t>
            </a:r>
            <a:r>
              <a:rPr lang="da-DK" noProof="0" dirty="0"/>
              <a:t> evt. på billedet og placér bagerst for at få det transparente bånd frem</a:t>
            </a:r>
          </a:p>
        </p:txBody>
      </p:sp>
      <p:sp>
        <p:nvSpPr>
          <p:cNvPr id="10" name="Transparens"/>
          <p:cNvSpPr>
            <a:spLocks noGrp="1"/>
          </p:cNvSpPr>
          <p:nvPr>
            <p:ph type="body" sz="quarter" idx="15" hasCustomPrompt="1"/>
          </p:nvPr>
        </p:nvSpPr>
        <p:spPr>
          <a:xfrm>
            <a:off x="4800" y="727200"/>
            <a:ext cx="9144025" cy="5400000"/>
          </a:xfrm>
          <a:solidFill>
            <a:schemeClr val="accent1">
              <a:alpha val="69804"/>
            </a:schemeClr>
          </a:solidFill>
        </p:spPr>
        <p:txBody>
          <a:bodyPr/>
          <a:lstStyle>
            <a:lvl1pPr>
              <a:defRPr sz="100">
                <a:solidFill>
                  <a:srgbClr val="7FC6DF"/>
                </a:solidFill>
              </a:defRPr>
            </a:lvl1pPr>
          </a:lstStyle>
          <a:p>
            <a:pPr lvl="0"/>
            <a:r>
              <a:rPr lang="en-GB" dirty="0"/>
              <a:t>-</a:t>
            </a:r>
          </a:p>
        </p:txBody>
      </p:sp>
      <p:sp>
        <p:nvSpPr>
          <p:cNvPr id="6" name="Text Placeholder 2"/>
          <p:cNvSpPr>
            <a:spLocks noGrp="1"/>
          </p:cNvSpPr>
          <p:nvPr>
            <p:ph type="body" sz="quarter" idx="10" hasCustomPrompt="1"/>
          </p:nvPr>
        </p:nvSpPr>
        <p:spPr>
          <a:xfrm>
            <a:off x="498537" y="4445958"/>
            <a:ext cx="7256221" cy="427417"/>
          </a:xfrm>
        </p:spPr>
        <p:txBody>
          <a:bodyPr/>
          <a:lstStyle>
            <a:lvl1pPr>
              <a:defRPr sz="2000" b="1">
                <a:solidFill>
                  <a:schemeClr val="bg1"/>
                </a:solidFill>
              </a:defRPr>
            </a:lvl1pPr>
          </a:lstStyle>
          <a:p>
            <a:pPr lvl="0"/>
            <a:r>
              <a:rPr lang="da-DK" dirty="0"/>
              <a:t>Indsæt foredragsholders navn i én linje</a:t>
            </a:r>
          </a:p>
        </p:txBody>
      </p:sp>
      <p:sp>
        <p:nvSpPr>
          <p:cNvPr id="9" name="Pladsholder til tekst 3"/>
          <p:cNvSpPr>
            <a:spLocks noGrp="1"/>
          </p:cNvSpPr>
          <p:nvPr>
            <p:ph type="body" sz="quarter" idx="11" hasCustomPrompt="1"/>
          </p:nvPr>
        </p:nvSpPr>
        <p:spPr>
          <a:xfrm>
            <a:off x="358774" y="5276206"/>
            <a:ext cx="7392989" cy="308610"/>
          </a:xfrm>
        </p:spPr>
        <p:txBody>
          <a:bodyPr anchor="b" anchorCtr="0"/>
          <a:lstStyle>
            <a:lvl1pPr>
              <a:defRPr sz="1300" b="1" baseline="0">
                <a:solidFill>
                  <a:schemeClr val="bg1"/>
                </a:solidFill>
              </a:defRPr>
            </a:lvl1pPr>
          </a:lstStyle>
          <a:p>
            <a:pPr lvl="0"/>
            <a:r>
              <a:rPr lang="da-DK" dirty="0"/>
              <a:t>Indsæt evt. forvaltningsnavn / enhed / afdeling i én linje</a:t>
            </a:r>
          </a:p>
        </p:txBody>
      </p:sp>
      <p:sp>
        <p:nvSpPr>
          <p:cNvPr id="17" name="Pladsholder til tekst 3"/>
          <p:cNvSpPr>
            <a:spLocks noGrp="1"/>
          </p:cNvSpPr>
          <p:nvPr>
            <p:ph type="body" sz="quarter" idx="12" hasCustomPrompt="1"/>
          </p:nvPr>
        </p:nvSpPr>
        <p:spPr>
          <a:xfrm>
            <a:off x="358774" y="5632387"/>
            <a:ext cx="7392989" cy="308610"/>
          </a:xfrm>
        </p:spPr>
        <p:txBody>
          <a:bodyPr anchor="t" anchorCtr="0"/>
          <a:lstStyle>
            <a:lvl1pPr>
              <a:defRPr sz="1300" b="1" baseline="0">
                <a:solidFill>
                  <a:schemeClr val="bg1"/>
                </a:solidFill>
              </a:defRPr>
            </a:lvl1pPr>
          </a:lstStyle>
          <a:p>
            <a:pPr lvl="0"/>
            <a:r>
              <a:rPr lang="da-DK" dirty="0"/>
              <a:t>Indsæt dato dd.mm 2016 </a:t>
            </a:r>
          </a:p>
        </p:txBody>
      </p:sp>
      <p:sp>
        <p:nvSpPr>
          <p:cNvPr id="8" name="logo"/>
          <p:cNvSpPr>
            <a:spLocks noGrp="1"/>
          </p:cNvSpPr>
          <p:nvPr>
            <p:ph type="body" sz="quarter" idx="14" hasCustomPrompt="1"/>
          </p:nvPr>
        </p:nvSpPr>
        <p:spPr>
          <a:xfrm>
            <a:off x="8421625" y="5763600"/>
            <a:ext cx="727200" cy="730800"/>
          </a:xfrm>
          <a:blipFill>
            <a:blip r:embed="rId2" cstate="print"/>
            <a:stretch>
              <a:fillRect/>
            </a:stretch>
          </a:blipFill>
        </p:spPr>
        <p:txBody>
          <a:bodyPr tIns="72000"/>
          <a:lstStyle>
            <a:lvl1pPr algn="ctr">
              <a:defRPr sz="100"/>
            </a:lvl1pPr>
          </a:lstStyle>
          <a:p>
            <a:pPr lvl="0"/>
            <a:r>
              <a:rPr lang="da-DK" dirty="0"/>
              <a:t>.</a:t>
            </a:r>
          </a:p>
        </p:txBody>
      </p:sp>
    </p:spTree>
    <p:extLst>
      <p:ext uri="{BB962C8B-B14F-4D97-AF65-F5344CB8AC3E}">
        <p14:creationId xmlns:p14="http://schemas.microsoft.com/office/powerpoint/2010/main" val="543559444"/>
      </p:ext>
    </p:extLst>
  </p:cSld>
  <p:clrMapOvr>
    <a:masterClrMapping/>
  </p:clrMapOvr>
  <p:extLst mod="1">
    <p:ext uri="{DCECCB84-F9BA-43D5-87BE-67443E8EF086}">
      <p15:sldGuideLst xmlns:p15="http://schemas.microsoft.com/office/powerpoint/2012/main">
        <p15:guide id="1" orient="horz" pos="3646">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skyline, hvid baggrund">
    <p:bg>
      <p:bgRef idx="1001">
        <a:schemeClr val="bg1"/>
      </p:bgRef>
    </p:bg>
    <p:spTree>
      <p:nvGrpSpPr>
        <p:cNvPr id="1" name=""/>
        <p:cNvGrpSpPr/>
        <p:nvPr/>
      </p:nvGrpSpPr>
      <p:grpSpPr>
        <a:xfrm>
          <a:off x="0" y="0"/>
          <a:ext cx="0" cy="0"/>
          <a:chOff x="0" y="0"/>
          <a:chExt cx="0" cy="0"/>
        </a:xfrm>
      </p:grpSpPr>
      <p:sp>
        <p:nvSpPr>
          <p:cNvPr id="12" name="Baggrund"/>
          <p:cNvSpPr/>
          <p:nvPr userDrawn="1"/>
        </p:nvSpPr>
        <p:spPr>
          <a:xfrm>
            <a:off x="0" y="0"/>
            <a:ext cx="9144900" cy="685800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endParaRPr lang="da-DK" sz="1050" dirty="0"/>
          </a:p>
        </p:txBody>
      </p:sp>
      <p:grpSp>
        <p:nvGrpSpPr>
          <p:cNvPr id="7" name="Group 4"/>
          <p:cNvGrpSpPr>
            <a:grpSpLocks noChangeAspect="1"/>
          </p:cNvGrpSpPr>
          <p:nvPr userDrawn="1"/>
        </p:nvGrpSpPr>
        <p:grpSpPr bwMode="auto">
          <a:xfrm>
            <a:off x="2087046" y="448498"/>
            <a:ext cx="7228970" cy="6477304"/>
            <a:chOff x="3103" y="238"/>
            <a:chExt cx="4597" cy="4119"/>
          </a:xfrm>
          <a:solidFill>
            <a:schemeClr val="accent2"/>
          </a:solidFill>
        </p:grpSpPr>
        <p:sp>
          <p:nvSpPr>
            <p:cNvPr id="8" name="Freeform 5"/>
            <p:cNvSpPr>
              <a:spLocks noEditPoints="1"/>
            </p:cNvSpPr>
            <p:nvPr userDrawn="1"/>
          </p:nvSpPr>
          <p:spPr bwMode="auto">
            <a:xfrm>
              <a:off x="4236" y="374"/>
              <a:ext cx="129" cy="176"/>
            </a:xfrm>
            <a:custGeom>
              <a:avLst/>
              <a:gdLst/>
              <a:ahLst/>
              <a:cxnLst>
                <a:cxn ang="0">
                  <a:pos x="161" y="80"/>
                </a:cxn>
                <a:cxn ang="0">
                  <a:pos x="81" y="0"/>
                </a:cxn>
                <a:cxn ang="0">
                  <a:pos x="0" y="80"/>
                </a:cxn>
                <a:cxn ang="0">
                  <a:pos x="0" y="218"/>
                </a:cxn>
                <a:cxn ang="0">
                  <a:pos x="161" y="218"/>
                </a:cxn>
                <a:cxn ang="0">
                  <a:pos x="161" y="80"/>
                </a:cxn>
                <a:cxn ang="0">
                  <a:pos x="151" y="208"/>
                </a:cxn>
                <a:cxn ang="0">
                  <a:pos x="10" y="208"/>
                </a:cxn>
                <a:cxn ang="0">
                  <a:pos x="10" y="80"/>
                </a:cxn>
                <a:cxn ang="0">
                  <a:pos x="81" y="10"/>
                </a:cxn>
                <a:cxn ang="0">
                  <a:pos x="151" y="80"/>
                </a:cxn>
                <a:cxn ang="0">
                  <a:pos x="151" y="208"/>
                </a:cxn>
              </a:cxnLst>
              <a:rect l="0" t="0" r="r" b="b"/>
              <a:pathLst>
                <a:path w="161" h="218">
                  <a:moveTo>
                    <a:pt x="161" y="80"/>
                  </a:moveTo>
                  <a:cubicBezTo>
                    <a:pt x="161" y="36"/>
                    <a:pt x="125" y="0"/>
                    <a:pt x="81" y="0"/>
                  </a:cubicBezTo>
                  <a:cubicBezTo>
                    <a:pt x="36" y="0"/>
                    <a:pt x="0" y="36"/>
                    <a:pt x="0" y="80"/>
                  </a:cubicBezTo>
                  <a:cubicBezTo>
                    <a:pt x="0" y="218"/>
                    <a:pt x="0" y="218"/>
                    <a:pt x="0" y="218"/>
                  </a:cubicBezTo>
                  <a:cubicBezTo>
                    <a:pt x="161" y="218"/>
                    <a:pt x="161" y="218"/>
                    <a:pt x="161" y="218"/>
                  </a:cubicBezTo>
                  <a:lnTo>
                    <a:pt x="161" y="80"/>
                  </a:lnTo>
                  <a:close/>
                  <a:moveTo>
                    <a:pt x="151" y="208"/>
                  </a:moveTo>
                  <a:cubicBezTo>
                    <a:pt x="10" y="208"/>
                    <a:pt x="10" y="208"/>
                    <a:pt x="10" y="208"/>
                  </a:cubicBezTo>
                  <a:cubicBezTo>
                    <a:pt x="10" y="80"/>
                    <a:pt x="10" y="80"/>
                    <a:pt x="10" y="80"/>
                  </a:cubicBezTo>
                  <a:cubicBezTo>
                    <a:pt x="10" y="41"/>
                    <a:pt x="42" y="10"/>
                    <a:pt x="81" y="10"/>
                  </a:cubicBezTo>
                  <a:cubicBezTo>
                    <a:pt x="119" y="10"/>
                    <a:pt x="151" y="41"/>
                    <a:pt x="151" y="80"/>
                  </a:cubicBezTo>
                  <a:lnTo>
                    <a:pt x="151" y="2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1" name="Freeform 6"/>
            <p:cNvSpPr>
              <a:spLocks noEditPoints="1"/>
            </p:cNvSpPr>
            <p:nvPr userDrawn="1"/>
          </p:nvSpPr>
          <p:spPr bwMode="auto">
            <a:xfrm>
              <a:off x="3691" y="1937"/>
              <a:ext cx="145" cy="145"/>
            </a:xfrm>
            <a:custGeom>
              <a:avLst/>
              <a:gdLst/>
              <a:ahLst/>
              <a:cxnLst>
                <a:cxn ang="0">
                  <a:pos x="90" y="0"/>
                </a:cxn>
                <a:cxn ang="0">
                  <a:pos x="0" y="90"/>
                </a:cxn>
                <a:cxn ang="0">
                  <a:pos x="90" y="180"/>
                </a:cxn>
                <a:cxn ang="0">
                  <a:pos x="180" y="90"/>
                </a:cxn>
                <a:cxn ang="0">
                  <a:pos x="90" y="0"/>
                </a:cxn>
                <a:cxn ang="0">
                  <a:pos x="90" y="170"/>
                </a:cxn>
                <a:cxn ang="0">
                  <a:pos x="10" y="90"/>
                </a:cxn>
                <a:cxn ang="0">
                  <a:pos x="90" y="10"/>
                </a:cxn>
                <a:cxn ang="0">
                  <a:pos x="170" y="90"/>
                </a:cxn>
                <a:cxn ang="0">
                  <a:pos x="90" y="170"/>
                </a:cxn>
              </a:cxnLst>
              <a:rect l="0" t="0" r="r" b="b"/>
              <a:pathLst>
                <a:path w="180" h="180">
                  <a:moveTo>
                    <a:pt x="90" y="0"/>
                  </a:moveTo>
                  <a:cubicBezTo>
                    <a:pt x="41" y="0"/>
                    <a:pt x="0" y="40"/>
                    <a:pt x="0" y="90"/>
                  </a:cubicBezTo>
                  <a:cubicBezTo>
                    <a:pt x="0" y="139"/>
                    <a:pt x="41" y="180"/>
                    <a:pt x="90" y="180"/>
                  </a:cubicBezTo>
                  <a:cubicBezTo>
                    <a:pt x="140" y="180"/>
                    <a:pt x="180" y="139"/>
                    <a:pt x="180" y="90"/>
                  </a:cubicBezTo>
                  <a:cubicBezTo>
                    <a:pt x="180" y="40"/>
                    <a:pt x="140" y="0"/>
                    <a:pt x="90" y="0"/>
                  </a:cubicBezTo>
                  <a:close/>
                  <a:moveTo>
                    <a:pt x="90" y="170"/>
                  </a:moveTo>
                  <a:cubicBezTo>
                    <a:pt x="46" y="170"/>
                    <a:pt x="10" y="134"/>
                    <a:pt x="10" y="90"/>
                  </a:cubicBezTo>
                  <a:cubicBezTo>
                    <a:pt x="10" y="46"/>
                    <a:pt x="46" y="10"/>
                    <a:pt x="90" y="10"/>
                  </a:cubicBezTo>
                  <a:cubicBezTo>
                    <a:pt x="134" y="10"/>
                    <a:pt x="170" y="46"/>
                    <a:pt x="170" y="90"/>
                  </a:cubicBezTo>
                  <a:cubicBezTo>
                    <a:pt x="170" y="134"/>
                    <a:pt x="134" y="170"/>
                    <a:pt x="90" y="17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3" name="Freeform 7"/>
            <p:cNvSpPr>
              <a:spLocks noEditPoints="1"/>
            </p:cNvSpPr>
            <p:nvPr userDrawn="1"/>
          </p:nvSpPr>
          <p:spPr bwMode="auto">
            <a:xfrm>
              <a:off x="4228" y="1937"/>
              <a:ext cx="144" cy="145"/>
            </a:xfrm>
            <a:custGeom>
              <a:avLst/>
              <a:gdLst/>
              <a:ahLst/>
              <a:cxnLst>
                <a:cxn ang="0">
                  <a:pos x="89" y="0"/>
                </a:cxn>
                <a:cxn ang="0">
                  <a:pos x="0" y="90"/>
                </a:cxn>
                <a:cxn ang="0">
                  <a:pos x="89" y="180"/>
                </a:cxn>
                <a:cxn ang="0">
                  <a:pos x="179" y="90"/>
                </a:cxn>
                <a:cxn ang="0">
                  <a:pos x="89" y="0"/>
                </a:cxn>
                <a:cxn ang="0">
                  <a:pos x="89" y="170"/>
                </a:cxn>
                <a:cxn ang="0">
                  <a:pos x="10" y="90"/>
                </a:cxn>
                <a:cxn ang="0">
                  <a:pos x="89" y="10"/>
                </a:cxn>
                <a:cxn ang="0">
                  <a:pos x="169" y="90"/>
                </a:cxn>
                <a:cxn ang="0">
                  <a:pos x="89" y="170"/>
                </a:cxn>
              </a:cxnLst>
              <a:rect l="0" t="0" r="r" b="b"/>
              <a:pathLst>
                <a:path w="179" h="180">
                  <a:moveTo>
                    <a:pt x="89" y="0"/>
                  </a:moveTo>
                  <a:cubicBezTo>
                    <a:pt x="40" y="0"/>
                    <a:pt x="0" y="40"/>
                    <a:pt x="0" y="90"/>
                  </a:cubicBezTo>
                  <a:cubicBezTo>
                    <a:pt x="0" y="139"/>
                    <a:pt x="40" y="180"/>
                    <a:pt x="89" y="180"/>
                  </a:cubicBezTo>
                  <a:cubicBezTo>
                    <a:pt x="139" y="180"/>
                    <a:pt x="179" y="139"/>
                    <a:pt x="179" y="90"/>
                  </a:cubicBezTo>
                  <a:cubicBezTo>
                    <a:pt x="179" y="40"/>
                    <a:pt x="139" y="0"/>
                    <a:pt x="89" y="0"/>
                  </a:cubicBezTo>
                  <a:close/>
                  <a:moveTo>
                    <a:pt x="89" y="170"/>
                  </a:moveTo>
                  <a:cubicBezTo>
                    <a:pt x="45" y="170"/>
                    <a:pt x="10" y="134"/>
                    <a:pt x="10" y="90"/>
                  </a:cubicBezTo>
                  <a:cubicBezTo>
                    <a:pt x="10" y="46"/>
                    <a:pt x="45" y="10"/>
                    <a:pt x="89" y="10"/>
                  </a:cubicBezTo>
                  <a:cubicBezTo>
                    <a:pt x="133" y="10"/>
                    <a:pt x="169" y="46"/>
                    <a:pt x="169" y="90"/>
                  </a:cubicBezTo>
                  <a:cubicBezTo>
                    <a:pt x="169" y="134"/>
                    <a:pt x="133" y="170"/>
                    <a:pt x="89" y="17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4" name="Freeform 8"/>
            <p:cNvSpPr>
              <a:spLocks noEditPoints="1"/>
            </p:cNvSpPr>
            <p:nvPr userDrawn="1"/>
          </p:nvSpPr>
          <p:spPr bwMode="auto">
            <a:xfrm>
              <a:off x="4248" y="238"/>
              <a:ext cx="104" cy="104"/>
            </a:xfrm>
            <a:custGeom>
              <a:avLst/>
              <a:gdLst/>
              <a:ahLst/>
              <a:cxnLst>
                <a:cxn ang="0">
                  <a:pos x="64" y="129"/>
                </a:cxn>
                <a:cxn ang="0">
                  <a:pos x="129" y="65"/>
                </a:cxn>
                <a:cxn ang="0">
                  <a:pos x="64" y="0"/>
                </a:cxn>
                <a:cxn ang="0">
                  <a:pos x="0" y="65"/>
                </a:cxn>
                <a:cxn ang="0">
                  <a:pos x="64" y="129"/>
                </a:cxn>
                <a:cxn ang="0">
                  <a:pos x="64" y="10"/>
                </a:cxn>
                <a:cxn ang="0">
                  <a:pos x="119" y="65"/>
                </a:cxn>
                <a:cxn ang="0">
                  <a:pos x="64" y="119"/>
                </a:cxn>
                <a:cxn ang="0">
                  <a:pos x="10" y="65"/>
                </a:cxn>
                <a:cxn ang="0">
                  <a:pos x="64" y="10"/>
                </a:cxn>
              </a:cxnLst>
              <a:rect l="0" t="0" r="r" b="b"/>
              <a:pathLst>
                <a:path w="129" h="129">
                  <a:moveTo>
                    <a:pt x="64" y="129"/>
                  </a:moveTo>
                  <a:cubicBezTo>
                    <a:pt x="100" y="129"/>
                    <a:pt x="129" y="100"/>
                    <a:pt x="129" y="65"/>
                  </a:cubicBezTo>
                  <a:cubicBezTo>
                    <a:pt x="129" y="29"/>
                    <a:pt x="100" y="0"/>
                    <a:pt x="64" y="0"/>
                  </a:cubicBezTo>
                  <a:cubicBezTo>
                    <a:pt x="29" y="0"/>
                    <a:pt x="0" y="29"/>
                    <a:pt x="0" y="65"/>
                  </a:cubicBezTo>
                  <a:cubicBezTo>
                    <a:pt x="0" y="100"/>
                    <a:pt x="29" y="129"/>
                    <a:pt x="64" y="129"/>
                  </a:cubicBezTo>
                  <a:close/>
                  <a:moveTo>
                    <a:pt x="64" y="10"/>
                  </a:moveTo>
                  <a:cubicBezTo>
                    <a:pt x="94" y="10"/>
                    <a:pt x="119" y="35"/>
                    <a:pt x="119" y="65"/>
                  </a:cubicBezTo>
                  <a:cubicBezTo>
                    <a:pt x="119" y="95"/>
                    <a:pt x="94" y="119"/>
                    <a:pt x="64" y="119"/>
                  </a:cubicBezTo>
                  <a:cubicBezTo>
                    <a:pt x="34" y="119"/>
                    <a:pt x="10" y="95"/>
                    <a:pt x="10" y="65"/>
                  </a:cubicBezTo>
                  <a:cubicBezTo>
                    <a:pt x="10" y="35"/>
                    <a:pt x="34" y="10"/>
                    <a:pt x="64"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5" name="Freeform 9"/>
            <p:cNvSpPr>
              <a:spLocks noEditPoints="1"/>
            </p:cNvSpPr>
            <p:nvPr userDrawn="1"/>
          </p:nvSpPr>
          <p:spPr bwMode="auto">
            <a:xfrm>
              <a:off x="4119" y="585"/>
              <a:ext cx="357" cy="245"/>
            </a:xfrm>
            <a:custGeom>
              <a:avLst/>
              <a:gdLst/>
              <a:ahLst/>
              <a:cxnLst>
                <a:cxn ang="0">
                  <a:pos x="444" y="222"/>
                </a:cxn>
                <a:cxn ang="0">
                  <a:pos x="222" y="0"/>
                </a:cxn>
                <a:cxn ang="0">
                  <a:pos x="0" y="222"/>
                </a:cxn>
                <a:cxn ang="0">
                  <a:pos x="0" y="304"/>
                </a:cxn>
                <a:cxn ang="0">
                  <a:pos x="444" y="304"/>
                </a:cxn>
                <a:cxn ang="0">
                  <a:pos x="444" y="222"/>
                </a:cxn>
                <a:cxn ang="0">
                  <a:pos x="434" y="294"/>
                </a:cxn>
                <a:cxn ang="0">
                  <a:pos x="10" y="294"/>
                </a:cxn>
                <a:cxn ang="0">
                  <a:pos x="10" y="222"/>
                </a:cxn>
                <a:cxn ang="0">
                  <a:pos x="222" y="10"/>
                </a:cxn>
                <a:cxn ang="0">
                  <a:pos x="434" y="222"/>
                </a:cxn>
                <a:cxn ang="0">
                  <a:pos x="434" y="294"/>
                </a:cxn>
              </a:cxnLst>
              <a:rect l="0" t="0" r="r" b="b"/>
              <a:pathLst>
                <a:path w="444" h="304">
                  <a:moveTo>
                    <a:pt x="444" y="222"/>
                  </a:moveTo>
                  <a:cubicBezTo>
                    <a:pt x="444" y="100"/>
                    <a:pt x="344" y="0"/>
                    <a:pt x="222" y="0"/>
                  </a:cubicBezTo>
                  <a:cubicBezTo>
                    <a:pt x="100" y="0"/>
                    <a:pt x="0" y="100"/>
                    <a:pt x="0" y="222"/>
                  </a:cubicBezTo>
                  <a:cubicBezTo>
                    <a:pt x="0" y="304"/>
                    <a:pt x="0" y="304"/>
                    <a:pt x="0" y="304"/>
                  </a:cubicBezTo>
                  <a:cubicBezTo>
                    <a:pt x="444" y="304"/>
                    <a:pt x="444" y="304"/>
                    <a:pt x="444" y="304"/>
                  </a:cubicBezTo>
                  <a:lnTo>
                    <a:pt x="444" y="222"/>
                  </a:lnTo>
                  <a:close/>
                  <a:moveTo>
                    <a:pt x="434" y="294"/>
                  </a:moveTo>
                  <a:cubicBezTo>
                    <a:pt x="10" y="294"/>
                    <a:pt x="10" y="294"/>
                    <a:pt x="10" y="294"/>
                  </a:cubicBezTo>
                  <a:cubicBezTo>
                    <a:pt x="10" y="222"/>
                    <a:pt x="10" y="222"/>
                    <a:pt x="10" y="222"/>
                  </a:cubicBezTo>
                  <a:cubicBezTo>
                    <a:pt x="10" y="105"/>
                    <a:pt x="105" y="10"/>
                    <a:pt x="222" y="10"/>
                  </a:cubicBezTo>
                  <a:cubicBezTo>
                    <a:pt x="339" y="10"/>
                    <a:pt x="434" y="105"/>
                    <a:pt x="434" y="222"/>
                  </a:cubicBezTo>
                  <a:lnTo>
                    <a:pt x="434" y="29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6" name="Freeform 10"/>
            <p:cNvSpPr>
              <a:spLocks noEditPoints="1"/>
            </p:cNvSpPr>
            <p:nvPr userDrawn="1"/>
          </p:nvSpPr>
          <p:spPr bwMode="auto">
            <a:xfrm>
              <a:off x="3718" y="2669"/>
              <a:ext cx="1165" cy="288"/>
            </a:xfrm>
            <a:custGeom>
              <a:avLst/>
              <a:gdLst/>
              <a:ahLst/>
              <a:cxnLst>
                <a:cxn ang="0">
                  <a:pos x="0" y="281"/>
                </a:cxn>
                <a:cxn ang="0">
                  <a:pos x="1" y="288"/>
                </a:cxn>
                <a:cxn ang="0">
                  <a:pos x="1163" y="288"/>
                </a:cxn>
                <a:cxn ang="0">
                  <a:pos x="1165" y="281"/>
                </a:cxn>
                <a:cxn ang="0">
                  <a:pos x="582" y="0"/>
                </a:cxn>
                <a:cxn ang="0">
                  <a:pos x="0" y="281"/>
                </a:cxn>
                <a:cxn ang="0">
                  <a:pos x="19" y="280"/>
                </a:cxn>
                <a:cxn ang="0">
                  <a:pos x="582" y="8"/>
                </a:cxn>
                <a:cxn ang="0">
                  <a:pos x="1146" y="280"/>
                </a:cxn>
                <a:cxn ang="0">
                  <a:pos x="19" y="280"/>
                </a:cxn>
              </a:cxnLst>
              <a:rect l="0" t="0" r="r" b="b"/>
              <a:pathLst>
                <a:path w="1165" h="288">
                  <a:moveTo>
                    <a:pt x="0" y="281"/>
                  </a:moveTo>
                  <a:lnTo>
                    <a:pt x="1" y="288"/>
                  </a:lnTo>
                  <a:lnTo>
                    <a:pt x="1163" y="288"/>
                  </a:lnTo>
                  <a:lnTo>
                    <a:pt x="1165" y="281"/>
                  </a:lnTo>
                  <a:lnTo>
                    <a:pt x="582" y="0"/>
                  </a:lnTo>
                  <a:lnTo>
                    <a:pt x="0" y="281"/>
                  </a:lnTo>
                  <a:close/>
                  <a:moveTo>
                    <a:pt x="19" y="280"/>
                  </a:moveTo>
                  <a:lnTo>
                    <a:pt x="582" y="8"/>
                  </a:lnTo>
                  <a:lnTo>
                    <a:pt x="1146" y="280"/>
                  </a:lnTo>
                  <a:lnTo>
                    <a:pt x="19" y="2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8" name="Freeform 11"/>
            <p:cNvSpPr>
              <a:spLocks noEditPoints="1"/>
            </p:cNvSpPr>
            <p:nvPr userDrawn="1"/>
          </p:nvSpPr>
          <p:spPr bwMode="auto">
            <a:xfrm>
              <a:off x="3103" y="3054"/>
              <a:ext cx="242" cy="936"/>
            </a:xfrm>
            <a:custGeom>
              <a:avLst/>
              <a:gdLst/>
              <a:ahLst/>
              <a:cxnLst>
                <a:cxn ang="0">
                  <a:pos x="0" y="93"/>
                </a:cxn>
                <a:cxn ang="0">
                  <a:pos x="70" y="167"/>
                </a:cxn>
                <a:cxn ang="0">
                  <a:pos x="70" y="936"/>
                </a:cxn>
                <a:cxn ang="0">
                  <a:pos x="242" y="936"/>
                </a:cxn>
                <a:cxn ang="0">
                  <a:pos x="242" y="0"/>
                </a:cxn>
                <a:cxn ang="0">
                  <a:pos x="0" y="0"/>
                </a:cxn>
                <a:cxn ang="0">
                  <a:pos x="0" y="93"/>
                </a:cxn>
                <a:cxn ang="0">
                  <a:pos x="8" y="8"/>
                </a:cxn>
                <a:cxn ang="0">
                  <a:pos x="234" y="8"/>
                </a:cxn>
                <a:cxn ang="0">
                  <a:pos x="234" y="928"/>
                </a:cxn>
                <a:cxn ang="0">
                  <a:pos x="78" y="928"/>
                </a:cxn>
                <a:cxn ang="0">
                  <a:pos x="78" y="164"/>
                </a:cxn>
                <a:cxn ang="0">
                  <a:pos x="8" y="90"/>
                </a:cxn>
                <a:cxn ang="0">
                  <a:pos x="8" y="8"/>
                </a:cxn>
              </a:cxnLst>
              <a:rect l="0" t="0" r="r" b="b"/>
              <a:pathLst>
                <a:path w="242" h="936">
                  <a:moveTo>
                    <a:pt x="0" y="93"/>
                  </a:moveTo>
                  <a:lnTo>
                    <a:pt x="70" y="167"/>
                  </a:lnTo>
                  <a:lnTo>
                    <a:pt x="70" y="936"/>
                  </a:lnTo>
                  <a:lnTo>
                    <a:pt x="242" y="936"/>
                  </a:lnTo>
                  <a:lnTo>
                    <a:pt x="242" y="0"/>
                  </a:lnTo>
                  <a:lnTo>
                    <a:pt x="0" y="0"/>
                  </a:lnTo>
                  <a:lnTo>
                    <a:pt x="0" y="93"/>
                  </a:lnTo>
                  <a:close/>
                  <a:moveTo>
                    <a:pt x="8" y="8"/>
                  </a:moveTo>
                  <a:lnTo>
                    <a:pt x="234" y="8"/>
                  </a:lnTo>
                  <a:lnTo>
                    <a:pt x="234" y="928"/>
                  </a:lnTo>
                  <a:lnTo>
                    <a:pt x="78" y="928"/>
                  </a:lnTo>
                  <a:lnTo>
                    <a:pt x="78" y="164"/>
                  </a:lnTo>
                  <a:lnTo>
                    <a:pt x="8" y="90"/>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19" name="Freeform 12"/>
            <p:cNvSpPr>
              <a:spLocks noEditPoints="1"/>
            </p:cNvSpPr>
            <p:nvPr userDrawn="1"/>
          </p:nvSpPr>
          <p:spPr bwMode="auto">
            <a:xfrm>
              <a:off x="4111" y="870"/>
              <a:ext cx="378" cy="316"/>
            </a:xfrm>
            <a:custGeom>
              <a:avLst/>
              <a:gdLst/>
              <a:ahLst/>
              <a:cxnLst>
                <a:cxn ang="0">
                  <a:pos x="378" y="0"/>
                </a:cxn>
                <a:cxn ang="0">
                  <a:pos x="0" y="0"/>
                </a:cxn>
                <a:cxn ang="0">
                  <a:pos x="0" y="316"/>
                </a:cxn>
                <a:cxn ang="0">
                  <a:pos x="378" y="316"/>
                </a:cxn>
                <a:cxn ang="0">
                  <a:pos x="378" y="0"/>
                </a:cxn>
                <a:cxn ang="0">
                  <a:pos x="370" y="307"/>
                </a:cxn>
                <a:cxn ang="0">
                  <a:pos x="9" y="307"/>
                </a:cxn>
                <a:cxn ang="0">
                  <a:pos x="9" y="8"/>
                </a:cxn>
                <a:cxn ang="0">
                  <a:pos x="370" y="8"/>
                </a:cxn>
                <a:cxn ang="0">
                  <a:pos x="370" y="307"/>
                </a:cxn>
              </a:cxnLst>
              <a:rect l="0" t="0" r="r" b="b"/>
              <a:pathLst>
                <a:path w="378" h="316">
                  <a:moveTo>
                    <a:pt x="378" y="0"/>
                  </a:moveTo>
                  <a:lnTo>
                    <a:pt x="0" y="0"/>
                  </a:lnTo>
                  <a:lnTo>
                    <a:pt x="0" y="316"/>
                  </a:lnTo>
                  <a:lnTo>
                    <a:pt x="378" y="316"/>
                  </a:lnTo>
                  <a:lnTo>
                    <a:pt x="378" y="0"/>
                  </a:lnTo>
                  <a:close/>
                  <a:moveTo>
                    <a:pt x="370" y="307"/>
                  </a:moveTo>
                  <a:lnTo>
                    <a:pt x="9" y="307"/>
                  </a:lnTo>
                  <a:lnTo>
                    <a:pt x="9" y="8"/>
                  </a:lnTo>
                  <a:lnTo>
                    <a:pt x="370" y="8"/>
                  </a:lnTo>
                  <a:lnTo>
                    <a:pt x="370" y="3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0" name="Freeform 13"/>
            <p:cNvSpPr>
              <a:spLocks noEditPoints="1"/>
            </p:cNvSpPr>
            <p:nvPr userDrawn="1"/>
          </p:nvSpPr>
          <p:spPr bwMode="auto">
            <a:xfrm>
              <a:off x="4765" y="1937"/>
              <a:ext cx="144" cy="145"/>
            </a:xfrm>
            <a:custGeom>
              <a:avLst/>
              <a:gdLst/>
              <a:ahLst/>
              <a:cxnLst>
                <a:cxn ang="0">
                  <a:pos x="90" y="0"/>
                </a:cxn>
                <a:cxn ang="0">
                  <a:pos x="0" y="90"/>
                </a:cxn>
                <a:cxn ang="0">
                  <a:pos x="90" y="180"/>
                </a:cxn>
                <a:cxn ang="0">
                  <a:pos x="179" y="90"/>
                </a:cxn>
                <a:cxn ang="0">
                  <a:pos x="90" y="0"/>
                </a:cxn>
                <a:cxn ang="0">
                  <a:pos x="90" y="170"/>
                </a:cxn>
                <a:cxn ang="0">
                  <a:pos x="10" y="90"/>
                </a:cxn>
                <a:cxn ang="0">
                  <a:pos x="90" y="10"/>
                </a:cxn>
                <a:cxn ang="0">
                  <a:pos x="169" y="90"/>
                </a:cxn>
                <a:cxn ang="0">
                  <a:pos x="90" y="170"/>
                </a:cxn>
              </a:cxnLst>
              <a:rect l="0" t="0" r="r" b="b"/>
              <a:pathLst>
                <a:path w="179" h="180">
                  <a:moveTo>
                    <a:pt x="90" y="0"/>
                  </a:moveTo>
                  <a:cubicBezTo>
                    <a:pt x="40" y="0"/>
                    <a:pt x="0" y="40"/>
                    <a:pt x="0" y="90"/>
                  </a:cubicBezTo>
                  <a:cubicBezTo>
                    <a:pt x="0" y="139"/>
                    <a:pt x="40" y="180"/>
                    <a:pt x="90" y="180"/>
                  </a:cubicBezTo>
                  <a:cubicBezTo>
                    <a:pt x="139" y="180"/>
                    <a:pt x="179" y="139"/>
                    <a:pt x="179" y="90"/>
                  </a:cubicBezTo>
                  <a:cubicBezTo>
                    <a:pt x="179" y="40"/>
                    <a:pt x="139" y="0"/>
                    <a:pt x="90" y="0"/>
                  </a:cubicBezTo>
                  <a:close/>
                  <a:moveTo>
                    <a:pt x="90" y="170"/>
                  </a:moveTo>
                  <a:cubicBezTo>
                    <a:pt x="46" y="170"/>
                    <a:pt x="10" y="134"/>
                    <a:pt x="10" y="90"/>
                  </a:cubicBezTo>
                  <a:cubicBezTo>
                    <a:pt x="10" y="46"/>
                    <a:pt x="46" y="10"/>
                    <a:pt x="90" y="10"/>
                  </a:cubicBezTo>
                  <a:cubicBezTo>
                    <a:pt x="134" y="10"/>
                    <a:pt x="169" y="46"/>
                    <a:pt x="169" y="90"/>
                  </a:cubicBezTo>
                  <a:cubicBezTo>
                    <a:pt x="169" y="134"/>
                    <a:pt x="134" y="170"/>
                    <a:pt x="90" y="17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1" name="Freeform 14"/>
            <p:cNvSpPr>
              <a:spLocks noEditPoints="1"/>
            </p:cNvSpPr>
            <p:nvPr userDrawn="1"/>
          </p:nvSpPr>
          <p:spPr bwMode="auto">
            <a:xfrm>
              <a:off x="7489" y="2449"/>
              <a:ext cx="99" cy="135"/>
            </a:xfrm>
            <a:custGeom>
              <a:avLst/>
              <a:gdLst/>
              <a:ahLst/>
              <a:cxnLst>
                <a:cxn ang="0">
                  <a:pos x="0" y="135"/>
                </a:cxn>
                <a:cxn ang="0">
                  <a:pos x="99" y="135"/>
                </a:cxn>
                <a:cxn ang="0">
                  <a:pos x="99" y="0"/>
                </a:cxn>
                <a:cxn ang="0">
                  <a:pos x="0" y="0"/>
                </a:cxn>
                <a:cxn ang="0">
                  <a:pos x="0" y="135"/>
                </a:cxn>
                <a:cxn ang="0">
                  <a:pos x="8" y="8"/>
                </a:cxn>
                <a:cxn ang="0">
                  <a:pos x="91" y="8"/>
                </a:cxn>
                <a:cxn ang="0">
                  <a:pos x="91" y="127"/>
                </a:cxn>
                <a:cxn ang="0">
                  <a:pos x="8" y="127"/>
                </a:cxn>
                <a:cxn ang="0">
                  <a:pos x="8" y="8"/>
                </a:cxn>
              </a:cxnLst>
              <a:rect l="0" t="0" r="r" b="b"/>
              <a:pathLst>
                <a:path w="99" h="135">
                  <a:moveTo>
                    <a:pt x="0" y="135"/>
                  </a:moveTo>
                  <a:lnTo>
                    <a:pt x="99" y="135"/>
                  </a:lnTo>
                  <a:lnTo>
                    <a:pt x="99" y="0"/>
                  </a:lnTo>
                  <a:lnTo>
                    <a:pt x="0" y="0"/>
                  </a:lnTo>
                  <a:lnTo>
                    <a:pt x="0" y="135"/>
                  </a:lnTo>
                  <a:close/>
                  <a:moveTo>
                    <a:pt x="8" y="8"/>
                  </a:moveTo>
                  <a:lnTo>
                    <a:pt x="91" y="8"/>
                  </a:lnTo>
                  <a:lnTo>
                    <a:pt x="91" y="127"/>
                  </a:lnTo>
                  <a:lnTo>
                    <a:pt x="8" y="127"/>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2" name="Freeform 15"/>
            <p:cNvSpPr>
              <a:spLocks noEditPoints="1"/>
            </p:cNvSpPr>
            <p:nvPr userDrawn="1"/>
          </p:nvSpPr>
          <p:spPr bwMode="auto">
            <a:xfrm>
              <a:off x="7489" y="2240"/>
              <a:ext cx="99" cy="134"/>
            </a:xfrm>
            <a:custGeom>
              <a:avLst/>
              <a:gdLst/>
              <a:ahLst/>
              <a:cxnLst>
                <a:cxn ang="0">
                  <a:pos x="0" y="134"/>
                </a:cxn>
                <a:cxn ang="0">
                  <a:pos x="99" y="134"/>
                </a:cxn>
                <a:cxn ang="0">
                  <a:pos x="99" y="0"/>
                </a:cxn>
                <a:cxn ang="0">
                  <a:pos x="0" y="0"/>
                </a:cxn>
                <a:cxn ang="0">
                  <a:pos x="0" y="134"/>
                </a:cxn>
                <a:cxn ang="0">
                  <a:pos x="8" y="8"/>
                </a:cxn>
                <a:cxn ang="0">
                  <a:pos x="91" y="8"/>
                </a:cxn>
                <a:cxn ang="0">
                  <a:pos x="91" y="126"/>
                </a:cxn>
                <a:cxn ang="0">
                  <a:pos x="8" y="126"/>
                </a:cxn>
                <a:cxn ang="0">
                  <a:pos x="8" y="8"/>
                </a:cxn>
              </a:cxnLst>
              <a:rect l="0" t="0" r="r" b="b"/>
              <a:pathLst>
                <a:path w="99" h="134">
                  <a:moveTo>
                    <a:pt x="0" y="134"/>
                  </a:moveTo>
                  <a:lnTo>
                    <a:pt x="99" y="134"/>
                  </a:lnTo>
                  <a:lnTo>
                    <a:pt x="99" y="0"/>
                  </a:lnTo>
                  <a:lnTo>
                    <a:pt x="0" y="0"/>
                  </a:lnTo>
                  <a:lnTo>
                    <a:pt x="0" y="134"/>
                  </a:lnTo>
                  <a:close/>
                  <a:moveTo>
                    <a:pt x="8" y="8"/>
                  </a:moveTo>
                  <a:lnTo>
                    <a:pt x="91" y="8"/>
                  </a:lnTo>
                  <a:lnTo>
                    <a:pt x="91" y="126"/>
                  </a:lnTo>
                  <a:lnTo>
                    <a:pt x="8" y="126"/>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3" name="Freeform 16"/>
            <p:cNvSpPr>
              <a:spLocks noEditPoints="1"/>
            </p:cNvSpPr>
            <p:nvPr userDrawn="1"/>
          </p:nvSpPr>
          <p:spPr bwMode="auto">
            <a:xfrm>
              <a:off x="6316" y="2197"/>
              <a:ext cx="98" cy="134"/>
            </a:xfrm>
            <a:custGeom>
              <a:avLst/>
              <a:gdLst/>
              <a:ahLst/>
              <a:cxnLst>
                <a:cxn ang="0">
                  <a:pos x="0" y="134"/>
                </a:cxn>
                <a:cxn ang="0">
                  <a:pos x="98" y="134"/>
                </a:cxn>
                <a:cxn ang="0">
                  <a:pos x="98" y="0"/>
                </a:cxn>
                <a:cxn ang="0">
                  <a:pos x="0" y="0"/>
                </a:cxn>
                <a:cxn ang="0">
                  <a:pos x="0" y="134"/>
                </a:cxn>
                <a:cxn ang="0">
                  <a:pos x="8" y="8"/>
                </a:cxn>
                <a:cxn ang="0">
                  <a:pos x="90" y="8"/>
                </a:cxn>
                <a:cxn ang="0">
                  <a:pos x="90" y="126"/>
                </a:cxn>
                <a:cxn ang="0">
                  <a:pos x="8" y="126"/>
                </a:cxn>
                <a:cxn ang="0">
                  <a:pos x="8" y="8"/>
                </a:cxn>
              </a:cxnLst>
              <a:rect l="0" t="0" r="r" b="b"/>
              <a:pathLst>
                <a:path w="98" h="134">
                  <a:moveTo>
                    <a:pt x="0" y="134"/>
                  </a:moveTo>
                  <a:lnTo>
                    <a:pt x="98" y="134"/>
                  </a:lnTo>
                  <a:lnTo>
                    <a:pt x="98" y="0"/>
                  </a:lnTo>
                  <a:lnTo>
                    <a:pt x="0" y="0"/>
                  </a:lnTo>
                  <a:lnTo>
                    <a:pt x="0" y="134"/>
                  </a:lnTo>
                  <a:close/>
                  <a:moveTo>
                    <a:pt x="8" y="8"/>
                  </a:moveTo>
                  <a:lnTo>
                    <a:pt x="90" y="8"/>
                  </a:lnTo>
                  <a:lnTo>
                    <a:pt x="90" y="126"/>
                  </a:lnTo>
                  <a:lnTo>
                    <a:pt x="8" y="126"/>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4" name="Freeform 17"/>
            <p:cNvSpPr>
              <a:spLocks noEditPoints="1"/>
            </p:cNvSpPr>
            <p:nvPr userDrawn="1"/>
          </p:nvSpPr>
          <p:spPr bwMode="auto">
            <a:xfrm>
              <a:off x="6502" y="1987"/>
              <a:ext cx="98" cy="134"/>
            </a:xfrm>
            <a:custGeom>
              <a:avLst/>
              <a:gdLst/>
              <a:ahLst/>
              <a:cxnLst>
                <a:cxn ang="0">
                  <a:pos x="98" y="0"/>
                </a:cxn>
                <a:cxn ang="0">
                  <a:pos x="0" y="0"/>
                </a:cxn>
                <a:cxn ang="0">
                  <a:pos x="0" y="134"/>
                </a:cxn>
                <a:cxn ang="0">
                  <a:pos x="98" y="134"/>
                </a:cxn>
                <a:cxn ang="0">
                  <a:pos x="98" y="0"/>
                </a:cxn>
                <a:cxn ang="0">
                  <a:pos x="90" y="126"/>
                </a:cxn>
                <a:cxn ang="0">
                  <a:pos x="8" y="126"/>
                </a:cxn>
                <a:cxn ang="0">
                  <a:pos x="8" y="8"/>
                </a:cxn>
                <a:cxn ang="0">
                  <a:pos x="90" y="8"/>
                </a:cxn>
                <a:cxn ang="0">
                  <a:pos x="90" y="126"/>
                </a:cxn>
              </a:cxnLst>
              <a:rect l="0" t="0" r="r" b="b"/>
              <a:pathLst>
                <a:path w="98" h="134">
                  <a:moveTo>
                    <a:pt x="98" y="0"/>
                  </a:moveTo>
                  <a:lnTo>
                    <a:pt x="0" y="0"/>
                  </a:lnTo>
                  <a:lnTo>
                    <a:pt x="0" y="134"/>
                  </a:lnTo>
                  <a:lnTo>
                    <a:pt x="98" y="134"/>
                  </a:lnTo>
                  <a:lnTo>
                    <a:pt x="98" y="0"/>
                  </a:lnTo>
                  <a:close/>
                  <a:moveTo>
                    <a:pt x="90" y="126"/>
                  </a:moveTo>
                  <a:lnTo>
                    <a:pt x="8" y="126"/>
                  </a:lnTo>
                  <a:lnTo>
                    <a:pt x="8" y="8"/>
                  </a:lnTo>
                  <a:lnTo>
                    <a:pt x="90" y="8"/>
                  </a:lnTo>
                  <a:lnTo>
                    <a:pt x="90" y="1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5" name="Freeform 18"/>
            <p:cNvSpPr>
              <a:spLocks noEditPoints="1"/>
            </p:cNvSpPr>
            <p:nvPr userDrawn="1"/>
          </p:nvSpPr>
          <p:spPr bwMode="auto">
            <a:xfrm>
              <a:off x="6502" y="2407"/>
              <a:ext cx="98" cy="134"/>
            </a:xfrm>
            <a:custGeom>
              <a:avLst/>
              <a:gdLst/>
              <a:ahLst/>
              <a:cxnLst>
                <a:cxn ang="0">
                  <a:pos x="98" y="0"/>
                </a:cxn>
                <a:cxn ang="0">
                  <a:pos x="0" y="0"/>
                </a:cxn>
                <a:cxn ang="0">
                  <a:pos x="0" y="134"/>
                </a:cxn>
                <a:cxn ang="0">
                  <a:pos x="98" y="134"/>
                </a:cxn>
                <a:cxn ang="0">
                  <a:pos x="98" y="0"/>
                </a:cxn>
                <a:cxn ang="0">
                  <a:pos x="90" y="126"/>
                </a:cxn>
                <a:cxn ang="0">
                  <a:pos x="8" y="126"/>
                </a:cxn>
                <a:cxn ang="0">
                  <a:pos x="8" y="8"/>
                </a:cxn>
                <a:cxn ang="0">
                  <a:pos x="90" y="8"/>
                </a:cxn>
                <a:cxn ang="0">
                  <a:pos x="90" y="126"/>
                </a:cxn>
              </a:cxnLst>
              <a:rect l="0" t="0" r="r" b="b"/>
              <a:pathLst>
                <a:path w="98" h="134">
                  <a:moveTo>
                    <a:pt x="98" y="0"/>
                  </a:moveTo>
                  <a:lnTo>
                    <a:pt x="0" y="0"/>
                  </a:lnTo>
                  <a:lnTo>
                    <a:pt x="0" y="134"/>
                  </a:lnTo>
                  <a:lnTo>
                    <a:pt x="98" y="134"/>
                  </a:lnTo>
                  <a:lnTo>
                    <a:pt x="98" y="0"/>
                  </a:lnTo>
                  <a:close/>
                  <a:moveTo>
                    <a:pt x="90" y="126"/>
                  </a:moveTo>
                  <a:lnTo>
                    <a:pt x="8" y="126"/>
                  </a:lnTo>
                  <a:lnTo>
                    <a:pt x="8" y="8"/>
                  </a:lnTo>
                  <a:lnTo>
                    <a:pt x="90" y="8"/>
                  </a:lnTo>
                  <a:lnTo>
                    <a:pt x="90" y="1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6" name="Freeform 19"/>
            <p:cNvSpPr>
              <a:spLocks noEditPoints="1"/>
            </p:cNvSpPr>
            <p:nvPr userDrawn="1"/>
          </p:nvSpPr>
          <p:spPr bwMode="auto">
            <a:xfrm>
              <a:off x="6948" y="1198"/>
              <a:ext cx="752" cy="461"/>
            </a:xfrm>
            <a:custGeom>
              <a:avLst/>
              <a:gdLst/>
              <a:ahLst/>
              <a:cxnLst>
                <a:cxn ang="0">
                  <a:pos x="670" y="0"/>
                </a:cxn>
                <a:cxn ang="0">
                  <a:pos x="670" y="74"/>
                </a:cxn>
                <a:cxn ang="0">
                  <a:pos x="0" y="74"/>
                </a:cxn>
                <a:cxn ang="0">
                  <a:pos x="0" y="461"/>
                </a:cxn>
                <a:cxn ang="0">
                  <a:pos x="752" y="461"/>
                </a:cxn>
                <a:cxn ang="0">
                  <a:pos x="752" y="0"/>
                </a:cxn>
                <a:cxn ang="0">
                  <a:pos x="670" y="0"/>
                </a:cxn>
                <a:cxn ang="0">
                  <a:pos x="744" y="453"/>
                </a:cxn>
                <a:cxn ang="0">
                  <a:pos x="8" y="453"/>
                </a:cxn>
                <a:cxn ang="0">
                  <a:pos x="8" y="82"/>
                </a:cxn>
                <a:cxn ang="0">
                  <a:pos x="678" y="82"/>
                </a:cxn>
                <a:cxn ang="0">
                  <a:pos x="678" y="8"/>
                </a:cxn>
                <a:cxn ang="0">
                  <a:pos x="744" y="8"/>
                </a:cxn>
                <a:cxn ang="0">
                  <a:pos x="744" y="453"/>
                </a:cxn>
              </a:cxnLst>
              <a:rect l="0" t="0" r="r" b="b"/>
              <a:pathLst>
                <a:path w="752" h="461">
                  <a:moveTo>
                    <a:pt x="670" y="0"/>
                  </a:moveTo>
                  <a:lnTo>
                    <a:pt x="670" y="74"/>
                  </a:lnTo>
                  <a:lnTo>
                    <a:pt x="0" y="74"/>
                  </a:lnTo>
                  <a:lnTo>
                    <a:pt x="0" y="461"/>
                  </a:lnTo>
                  <a:lnTo>
                    <a:pt x="752" y="461"/>
                  </a:lnTo>
                  <a:lnTo>
                    <a:pt x="752" y="0"/>
                  </a:lnTo>
                  <a:lnTo>
                    <a:pt x="670" y="0"/>
                  </a:lnTo>
                  <a:close/>
                  <a:moveTo>
                    <a:pt x="744" y="453"/>
                  </a:moveTo>
                  <a:lnTo>
                    <a:pt x="8" y="453"/>
                  </a:lnTo>
                  <a:lnTo>
                    <a:pt x="8" y="82"/>
                  </a:lnTo>
                  <a:lnTo>
                    <a:pt x="678" y="82"/>
                  </a:lnTo>
                  <a:lnTo>
                    <a:pt x="678" y="8"/>
                  </a:lnTo>
                  <a:lnTo>
                    <a:pt x="744" y="8"/>
                  </a:lnTo>
                  <a:lnTo>
                    <a:pt x="744" y="4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7" name="Freeform 20"/>
            <p:cNvSpPr>
              <a:spLocks noEditPoints="1"/>
            </p:cNvSpPr>
            <p:nvPr userDrawn="1"/>
          </p:nvSpPr>
          <p:spPr bwMode="auto">
            <a:xfrm>
              <a:off x="6316" y="1987"/>
              <a:ext cx="98" cy="134"/>
            </a:xfrm>
            <a:custGeom>
              <a:avLst/>
              <a:gdLst/>
              <a:ahLst/>
              <a:cxnLst>
                <a:cxn ang="0">
                  <a:pos x="0" y="134"/>
                </a:cxn>
                <a:cxn ang="0">
                  <a:pos x="98" y="134"/>
                </a:cxn>
                <a:cxn ang="0">
                  <a:pos x="98" y="0"/>
                </a:cxn>
                <a:cxn ang="0">
                  <a:pos x="0" y="0"/>
                </a:cxn>
                <a:cxn ang="0">
                  <a:pos x="0" y="134"/>
                </a:cxn>
                <a:cxn ang="0">
                  <a:pos x="8" y="8"/>
                </a:cxn>
                <a:cxn ang="0">
                  <a:pos x="90" y="8"/>
                </a:cxn>
                <a:cxn ang="0">
                  <a:pos x="90" y="126"/>
                </a:cxn>
                <a:cxn ang="0">
                  <a:pos x="8" y="126"/>
                </a:cxn>
                <a:cxn ang="0">
                  <a:pos x="8" y="8"/>
                </a:cxn>
              </a:cxnLst>
              <a:rect l="0" t="0" r="r" b="b"/>
              <a:pathLst>
                <a:path w="98" h="134">
                  <a:moveTo>
                    <a:pt x="0" y="134"/>
                  </a:moveTo>
                  <a:lnTo>
                    <a:pt x="98" y="134"/>
                  </a:lnTo>
                  <a:lnTo>
                    <a:pt x="98" y="0"/>
                  </a:lnTo>
                  <a:lnTo>
                    <a:pt x="0" y="0"/>
                  </a:lnTo>
                  <a:lnTo>
                    <a:pt x="0" y="134"/>
                  </a:lnTo>
                  <a:close/>
                  <a:moveTo>
                    <a:pt x="8" y="8"/>
                  </a:moveTo>
                  <a:lnTo>
                    <a:pt x="90" y="8"/>
                  </a:lnTo>
                  <a:lnTo>
                    <a:pt x="90" y="126"/>
                  </a:lnTo>
                  <a:lnTo>
                    <a:pt x="8" y="126"/>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8" name="Freeform 21"/>
            <p:cNvSpPr>
              <a:spLocks noEditPoints="1"/>
            </p:cNvSpPr>
            <p:nvPr userDrawn="1"/>
          </p:nvSpPr>
          <p:spPr bwMode="auto">
            <a:xfrm>
              <a:off x="5950" y="2276"/>
              <a:ext cx="99" cy="135"/>
            </a:xfrm>
            <a:custGeom>
              <a:avLst/>
              <a:gdLst/>
              <a:ahLst/>
              <a:cxnLst>
                <a:cxn ang="0">
                  <a:pos x="0" y="135"/>
                </a:cxn>
                <a:cxn ang="0">
                  <a:pos x="99" y="135"/>
                </a:cxn>
                <a:cxn ang="0">
                  <a:pos x="99" y="0"/>
                </a:cxn>
                <a:cxn ang="0">
                  <a:pos x="0" y="0"/>
                </a:cxn>
                <a:cxn ang="0">
                  <a:pos x="0" y="135"/>
                </a:cxn>
                <a:cxn ang="0">
                  <a:pos x="8" y="8"/>
                </a:cxn>
                <a:cxn ang="0">
                  <a:pos x="91" y="8"/>
                </a:cxn>
                <a:cxn ang="0">
                  <a:pos x="91" y="127"/>
                </a:cxn>
                <a:cxn ang="0">
                  <a:pos x="8" y="127"/>
                </a:cxn>
                <a:cxn ang="0">
                  <a:pos x="8" y="8"/>
                </a:cxn>
              </a:cxnLst>
              <a:rect l="0" t="0" r="r" b="b"/>
              <a:pathLst>
                <a:path w="99" h="135">
                  <a:moveTo>
                    <a:pt x="0" y="135"/>
                  </a:moveTo>
                  <a:lnTo>
                    <a:pt x="99" y="135"/>
                  </a:lnTo>
                  <a:lnTo>
                    <a:pt x="99" y="0"/>
                  </a:lnTo>
                  <a:lnTo>
                    <a:pt x="0" y="0"/>
                  </a:lnTo>
                  <a:lnTo>
                    <a:pt x="0" y="135"/>
                  </a:lnTo>
                  <a:close/>
                  <a:moveTo>
                    <a:pt x="8" y="8"/>
                  </a:moveTo>
                  <a:lnTo>
                    <a:pt x="91" y="8"/>
                  </a:lnTo>
                  <a:lnTo>
                    <a:pt x="91" y="127"/>
                  </a:lnTo>
                  <a:lnTo>
                    <a:pt x="8" y="127"/>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29" name="Freeform 22"/>
            <p:cNvSpPr>
              <a:spLocks noEditPoints="1"/>
            </p:cNvSpPr>
            <p:nvPr userDrawn="1"/>
          </p:nvSpPr>
          <p:spPr bwMode="auto">
            <a:xfrm>
              <a:off x="6502" y="2197"/>
              <a:ext cx="98" cy="134"/>
            </a:xfrm>
            <a:custGeom>
              <a:avLst/>
              <a:gdLst/>
              <a:ahLst/>
              <a:cxnLst>
                <a:cxn ang="0">
                  <a:pos x="98" y="0"/>
                </a:cxn>
                <a:cxn ang="0">
                  <a:pos x="0" y="0"/>
                </a:cxn>
                <a:cxn ang="0">
                  <a:pos x="0" y="134"/>
                </a:cxn>
                <a:cxn ang="0">
                  <a:pos x="98" y="134"/>
                </a:cxn>
                <a:cxn ang="0">
                  <a:pos x="98" y="0"/>
                </a:cxn>
                <a:cxn ang="0">
                  <a:pos x="90" y="126"/>
                </a:cxn>
                <a:cxn ang="0">
                  <a:pos x="8" y="126"/>
                </a:cxn>
                <a:cxn ang="0">
                  <a:pos x="8" y="8"/>
                </a:cxn>
                <a:cxn ang="0">
                  <a:pos x="90" y="8"/>
                </a:cxn>
                <a:cxn ang="0">
                  <a:pos x="90" y="126"/>
                </a:cxn>
              </a:cxnLst>
              <a:rect l="0" t="0" r="r" b="b"/>
              <a:pathLst>
                <a:path w="98" h="134">
                  <a:moveTo>
                    <a:pt x="98" y="0"/>
                  </a:moveTo>
                  <a:lnTo>
                    <a:pt x="0" y="0"/>
                  </a:lnTo>
                  <a:lnTo>
                    <a:pt x="0" y="134"/>
                  </a:lnTo>
                  <a:lnTo>
                    <a:pt x="98" y="134"/>
                  </a:lnTo>
                  <a:lnTo>
                    <a:pt x="98" y="0"/>
                  </a:lnTo>
                  <a:close/>
                  <a:moveTo>
                    <a:pt x="90" y="126"/>
                  </a:moveTo>
                  <a:lnTo>
                    <a:pt x="8" y="126"/>
                  </a:lnTo>
                  <a:lnTo>
                    <a:pt x="8" y="8"/>
                  </a:lnTo>
                  <a:lnTo>
                    <a:pt x="90" y="8"/>
                  </a:lnTo>
                  <a:lnTo>
                    <a:pt x="90" y="1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0" name="Freeform 23"/>
            <p:cNvSpPr>
              <a:spLocks noEditPoints="1"/>
            </p:cNvSpPr>
            <p:nvPr userDrawn="1"/>
          </p:nvSpPr>
          <p:spPr bwMode="auto">
            <a:xfrm>
              <a:off x="7489" y="2030"/>
              <a:ext cx="99" cy="133"/>
            </a:xfrm>
            <a:custGeom>
              <a:avLst/>
              <a:gdLst/>
              <a:ahLst/>
              <a:cxnLst>
                <a:cxn ang="0">
                  <a:pos x="0" y="133"/>
                </a:cxn>
                <a:cxn ang="0">
                  <a:pos x="99" y="133"/>
                </a:cxn>
                <a:cxn ang="0">
                  <a:pos x="99" y="0"/>
                </a:cxn>
                <a:cxn ang="0">
                  <a:pos x="0" y="0"/>
                </a:cxn>
                <a:cxn ang="0">
                  <a:pos x="0" y="133"/>
                </a:cxn>
                <a:cxn ang="0">
                  <a:pos x="8" y="8"/>
                </a:cxn>
                <a:cxn ang="0">
                  <a:pos x="91" y="8"/>
                </a:cxn>
                <a:cxn ang="0">
                  <a:pos x="91" y="125"/>
                </a:cxn>
                <a:cxn ang="0">
                  <a:pos x="8" y="125"/>
                </a:cxn>
                <a:cxn ang="0">
                  <a:pos x="8" y="8"/>
                </a:cxn>
              </a:cxnLst>
              <a:rect l="0" t="0" r="r" b="b"/>
              <a:pathLst>
                <a:path w="99" h="133">
                  <a:moveTo>
                    <a:pt x="0" y="133"/>
                  </a:moveTo>
                  <a:lnTo>
                    <a:pt x="99" y="133"/>
                  </a:lnTo>
                  <a:lnTo>
                    <a:pt x="99" y="0"/>
                  </a:lnTo>
                  <a:lnTo>
                    <a:pt x="0" y="0"/>
                  </a:lnTo>
                  <a:lnTo>
                    <a:pt x="0" y="133"/>
                  </a:lnTo>
                  <a:close/>
                  <a:moveTo>
                    <a:pt x="8" y="8"/>
                  </a:moveTo>
                  <a:lnTo>
                    <a:pt x="91" y="8"/>
                  </a:lnTo>
                  <a:lnTo>
                    <a:pt x="91" y="125"/>
                  </a:lnTo>
                  <a:lnTo>
                    <a:pt x="8" y="125"/>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1" name="Freeform 24"/>
            <p:cNvSpPr>
              <a:spLocks noEditPoints="1"/>
            </p:cNvSpPr>
            <p:nvPr userDrawn="1"/>
          </p:nvSpPr>
          <p:spPr bwMode="auto">
            <a:xfrm>
              <a:off x="7489" y="1819"/>
              <a:ext cx="99" cy="135"/>
            </a:xfrm>
            <a:custGeom>
              <a:avLst/>
              <a:gdLst/>
              <a:ahLst/>
              <a:cxnLst>
                <a:cxn ang="0">
                  <a:pos x="0" y="135"/>
                </a:cxn>
                <a:cxn ang="0">
                  <a:pos x="99" y="135"/>
                </a:cxn>
                <a:cxn ang="0">
                  <a:pos x="99" y="0"/>
                </a:cxn>
                <a:cxn ang="0">
                  <a:pos x="0" y="0"/>
                </a:cxn>
                <a:cxn ang="0">
                  <a:pos x="0" y="135"/>
                </a:cxn>
                <a:cxn ang="0">
                  <a:pos x="8" y="9"/>
                </a:cxn>
                <a:cxn ang="0">
                  <a:pos x="91" y="9"/>
                </a:cxn>
                <a:cxn ang="0">
                  <a:pos x="91" y="127"/>
                </a:cxn>
                <a:cxn ang="0">
                  <a:pos x="8" y="127"/>
                </a:cxn>
                <a:cxn ang="0">
                  <a:pos x="8" y="9"/>
                </a:cxn>
              </a:cxnLst>
              <a:rect l="0" t="0" r="r" b="b"/>
              <a:pathLst>
                <a:path w="99" h="135">
                  <a:moveTo>
                    <a:pt x="0" y="135"/>
                  </a:moveTo>
                  <a:lnTo>
                    <a:pt x="99" y="135"/>
                  </a:lnTo>
                  <a:lnTo>
                    <a:pt x="99" y="0"/>
                  </a:lnTo>
                  <a:lnTo>
                    <a:pt x="0" y="0"/>
                  </a:lnTo>
                  <a:lnTo>
                    <a:pt x="0" y="135"/>
                  </a:lnTo>
                  <a:close/>
                  <a:moveTo>
                    <a:pt x="8" y="9"/>
                  </a:moveTo>
                  <a:lnTo>
                    <a:pt x="91" y="9"/>
                  </a:lnTo>
                  <a:lnTo>
                    <a:pt x="91" y="127"/>
                  </a:lnTo>
                  <a:lnTo>
                    <a:pt x="8" y="127"/>
                  </a:lnTo>
                  <a:lnTo>
                    <a:pt x="8"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2" name="Freeform 25"/>
            <p:cNvSpPr>
              <a:spLocks noEditPoints="1"/>
            </p:cNvSpPr>
            <p:nvPr userDrawn="1"/>
          </p:nvSpPr>
          <p:spPr bwMode="auto">
            <a:xfrm>
              <a:off x="6948" y="1710"/>
              <a:ext cx="752" cy="1079"/>
            </a:xfrm>
            <a:custGeom>
              <a:avLst/>
              <a:gdLst/>
              <a:ahLst/>
              <a:cxnLst>
                <a:cxn ang="0">
                  <a:pos x="0" y="1079"/>
                </a:cxn>
                <a:cxn ang="0">
                  <a:pos x="752" y="1079"/>
                </a:cxn>
                <a:cxn ang="0">
                  <a:pos x="752" y="0"/>
                </a:cxn>
                <a:cxn ang="0">
                  <a:pos x="0" y="0"/>
                </a:cxn>
                <a:cxn ang="0">
                  <a:pos x="0" y="1079"/>
                </a:cxn>
                <a:cxn ang="0">
                  <a:pos x="8" y="8"/>
                </a:cxn>
                <a:cxn ang="0">
                  <a:pos x="744" y="8"/>
                </a:cxn>
                <a:cxn ang="0">
                  <a:pos x="744" y="1071"/>
                </a:cxn>
                <a:cxn ang="0">
                  <a:pos x="8" y="1071"/>
                </a:cxn>
                <a:cxn ang="0">
                  <a:pos x="8" y="8"/>
                </a:cxn>
              </a:cxnLst>
              <a:rect l="0" t="0" r="r" b="b"/>
              <a:pathLst>
                <a:path w="752" h="1079">
                  <a:moveTo>
                    <a:pt x="0" y="1079"/>
                  </a:moveTo>
                  <a:lnTo>
                    <a:pt x="752" y="1079"/>
                  </a:lnTo>
                  <a:lnTo>
                    <a:pt x="752" y="0"/>
                  </a:lnTo>
                  <a:lnTo>
                    <a:pt x="0" y="0"/>
                  </a:lnTo>
                  <a:lnTo>
                    <a:pt x="0" y="1079"/>
                  </a:lnTo>
                  <a:close/>
                  <a:moveTo>
                    <a:pt x="8" y="8"/>
                  </a:moveTo>
                  <a:lnTo>
                    <a:pt x="744" y="8"/>
                  </a:lnTo>
                  <a:lnTo>
                    <a:pt x="744" y="1071"/>
                  </a:lnTo>
                  <a:lnTo>
                    <a:pt x="8" y="1071"/>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3" name="Freeform 26"/>
            <p:cNvSpPr>
              <a:spLocks noEditPoints="1"/>
            </p:cNvSpPr>
            <p:nvPr userDrawn="1"/>
          </p:nvSpPr>
          <p:spPr bwMode="auto">
            <a:xfrm>
              <a:off x="6316" y="2407"/>
              <a:ext cx="98" cy="134"/>
            </a:xfrm>
            <a:custGeom>
              <a:avLst/>
              <a:gdLst/>
              <a:ahLst/>
              <a:cxnLst>
                <a:cxn ang="0">
                  <a:pos x="0" y="134"/>
                </a:cxn>
                <a:cxn ang="0">
                  <a:pos x="98" y="134"/>
                </a:cxn>
                <a:cxn ang="0">
                  <a:pos x="98" y="0"/>
                </a:cxn>
                <a:cxn ang="0">
                  <a:pos x="0" y="0"/>
                </a:cxn>
                <a:cxn ang="0">
                  <a:pos x="0" y="134"/>
                </a:cxn>
                <a:cxn ang="0">
                  <a:pos x="8" y="8"/>
                </a:cxn>
                <a:cxn ang="0">
                  <a:pos x="90" y="8"/>
                </a:cxn>
                <a:cxn ang="0">
                  <a:pos x="90" y="126"/>
                </a:cxn>
                <a:cxn ang="0">
                  <a:pos x="8" y="126"/>
                </a:cxn>
                <a:cxn ang="0">
                  <a:pos x="8" y="8"/>
                </a:cxn>
              </a:cxnLst>
              <a:rect l="0" t="0" r="r" b="b"/>
              <a:pathLst>
                <a:path w="98" h="134">
                  <a:moveTo>
                    <a:pt x="0" y="134"/>
                  </a:moveTo>
                  <a:lnTo>
                    <a:pt x="98" y="134"/>
                  </a:lnTo>
                  <a:lnTo>
                    <a:pt x="98" y="0"/>
                  </a:lnTo>
                  <a:lnTo>
                    <a:pt x="0" y="0"/>
                  </a:lnTo>
                  <a:lnTo>
                    <a:pt x="0" y="134"/>
                  </a:lnTo>
                  <a:close/>
                  <a:moveTo>
                    <a:pt x="8" y="8"/>
                  </a:moveTo>
                  <a:lnTo>
                    <a:pt x="90" y="8"/>
                  </a:lnTo>
                  <a:lnTo>
                    <a:pt x="90" y="126"/>
                  </a:lnTo>
                  <a:lnTo>
                    <a:pt x="8" y="126"/>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4" name="Freeform 27"/>
            <p:cNvSpPr>
              <a:spLocks noEditPoints="1"/>
            </p:cNvSpPr>
            <p:nvPr userDrawn="1"/>
          </p:nvSpPr>
          <p:spPr bwMode="auto">
            <a:xfrm>
              <a:off x="6202" y="1395"/>
              <a:ext cx="695" cy="476"/>
            </a:xfrm>
            <a:custGeom>
              <a:avLst/>
              <a:gdLst/>
              <a:ahLst/>
              <a:cxnLst>
                <a:cxn ang="0">
                  <a:pos x="613" y="89"/>
                </a:cxn>
                <a:cxn ang="0">
                  <a:pos x="271" y="89"/>
                </a:cxn>
                <a:cxn ang="0">
                  <a:pos x="271" y="0"/>
                </a:cxn>
                <a:cxn ang="0">
                  <a:pos x="190" y="0"/>
                </a:cxn>
                <a:cxn ang="0">
                  <a:pos x="190" y="89"/>
                </a:cxn>
                <a:cxn ang="0">
                  <a:pos x="0" y="89"/>
                </a:cxn>
                <a:cxn ang="0">
                  <a:pos x="0" y="476"/>
                </a:cxn>
                <a:cxn ang="0">
                  <a:pos x="695" y="476"/>
                </a:cxn>
                <a:cxn ang="0">
                  <a:pos x="695" y="42"/>
                </a:cxn>
                <a:cxn ang="0">
                  <a:pos x="613" y="42"/>
                </a:cxn>
                <a:cxn ang="0">
                  <a:pos x="613" y="89"/>
                </a:cxn>
                <a:cxn ang="0">
                  <a:pos x="621" y="50"/>
                </a:cxn>
                <a:cxn ang="0">
                  <a:pos x="687" y="50"/>
                </a:cxn>
                <a:cxn ang="0">
                  <a:pos x="687" y="468"/>
                </a:cxn>
                <a:cxn ang="0">
                  <a:pos x="8" y="468"/>
                </a:cxn>
                <a:cxn ang="0">
                  <a:pos x="8" y="97"/>
                </a:cxn>
                <a:cxn ang="0">
                  <a:pos x="198" y="97"/>
                </a:cxn>
                <a:cxn ang="0">
                  <a:pos x="198" y="8"/>
                </a:cxn>
                <a:cxn ang="0">
                  <a:pos x="263" y="8"/>
                </a:cxn>
                <a:cxn ang="0">
                  <a:pos x="263" y="97"/>
                </a:cxn>
                <a:cxn ang="0">
                  <a:pos x="621" y="97"/>
                </a:cxn>
                <a:cxn ang="0">
                  <a:pos x="621" y="50"/>
                </a:cxn>
              </a:cxnLst>
              <a:rect l="0" t="0" r="r" b="b"/>
              <a:pathLst>
                <a:path w="695" h="476">
                  <a:moveTo>
                    <a:pt x="613" y="89"/>
                  </a:moveTo>
                  <a:lnTo>
                    <a:pt x="271" y="89"/>
                  </a:lnTo>
                  <a:lnTo>
                    <a:pt x="271" y="0"/>
                  </a:lnTo>
                  <a:lnTo>
                    <a:pt x="190" y="0"/>
                  </a:lnTo>
                  <a:lnTo>
                    <a:pt x="190" y="89"/>
                  </a:lnTo>
                  <a:lnTo>
                    <a:pt x="0" y="89"/>
                  </a:lnTo>
                  <a:lnTo>
                    <a:pt x="0" y="476"/>
                  </a:lnTo>
                  <a:lnTo>
                    <a:pt x="695" y="476"/>
                  </a:lnTo>
                  <a:lnTo>
                    <a:pt x="695" y="42"/>
                  </a:lnTo>
                  <a:lnTo>
                    <a:pt x="613" y="42"/>
                  </a:lnTo>
                  <a:lnTo>
                    <a:pt x="613" y="89"/>
                  </a:lnTo>
                  <a:close/>
                  <a:moveTo>
                    <a:pt x="621" y="50"/>
                  </a:moveTo>
                  <a:lnTo>
                    <a:pt x="687" y="50"/>
                  </a:lnTo>
                  <a:lnTo>
                    <a:pt x="687" y="468"/>
                  </a:lnTo>
                  <a:lnTo>
                    <a:pt x="8" y="468"/>
                  </a:lnTo>
                  <a:lnTo>
                    <a:pt x="8" y="97"/>
                  </a:lnTo>
                  <a:lnTo>
                    <a:pt x="198" y="97"/>
                  </a:lnTo>
                  <a:lnTo>
                    <a:pt x="198" y="8"/>
                  </a:lnTo>
                  <a:lnTo>
                    <a:pt x="263" y="8"/>
                  </a:lnTo>
                  <a:lnTo>
                    <a:pt x="263" y="97"/>
                  </a:lnTo>
                  <a:lnTo>
                    <a:pt x="621" y="97"/>
                  </a:lnTo>
                  <a:lnTo>
                    <a:pt x="621"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5" name="Freeform 28"/>
            <p:cNvSpPr>
              <a:spLocks noEditPoints="1"/>
            </p:cNvSpPr>
            <p:nvPr userDrawn="1"/>
          </p:nvSpPr>
          <p:spPr bwMode="auto">
            <a:xfrm>
              <a:off x="5755" y="2486"/>
              <a:ext cx="100" cy="135"/>
            </a:xfrm>
            <a:custGeom>
              <a:avLst/>
              <a:gdLst/>
              <a:ahLst/>
              <a:cxnLst>
                <a:cxn ang="0">
                  <a:pos x="0" y="135"/>
                </a:cxn>
                <a:cxn ang="0">
                  <a:pos x="100" y="135"/>
                </a:cxn>
                <a:cxn ang="0">
                  <a:pos x="100" y="0"/>
                </a:cxn>
                <a:cxn ang="0">
                  <a:pos x="0" y="0"/>
                </a:cxn>
                <a:cxn ang="0">
                  <a:pos x="0" y="135"/>
                </a:cxn>
                <a:cxn ang="0">
                  <a:pos x="8" y="9"/>
                </a:cxn>
                <a:cxn ang="0">
                  <a:pos x="91" y="9"/>
                </a:cxn>
                <a:cxn ang="0">
                  <a:pos x="91" y="127"/>
                </a:cxn>
                <a:cxn ang="0">
                  <a:pos x="8" y="127"/>
                </a:cxn>
                <a:cxn ang="0">
                  <a:pos x="8" y="9"/>
                </a:cxn>
              </a:cxnLst>
              <a:rect l="0" t="0" r="r" b="b"/>
              <a:pathLst>
                <a:path w="100" h="135">
                  <a:moveTo>
                    <a:pt x="0" y="135"/>
                  </a:moveTo>
                  <a:lnTo>
                    <a:pt x="100" y="135"/>
                  </a:lnTo>
                  <a:lnTo>
                    <a:pt x="100" y="0"/>
                  </a:lnTo>
                  <a:lnTo>
                    <a:pt x="0" y="0"/>
                  </a:lnTo>
                  <a:lnTo>
                    <a:pt x="0" y="135"/>
                  </a:lnTo>
                  <a:close/>
                  <a:moveTo>
                    <a:pt x="8" y="9"/>
                  </a:moveTo>
                  <a:lnTo>
                    <a:pt x="91" y="9"/>
                  </a:lnTo>
                  <a:lnTo>
                    <a:pt x="91" y="127"/>
                  </a:lnTo>
                  <a:lnTo>
                    <a:pt x="8" y="127"/>
                  </a:lnTo>
                  <a:lnTo>
                    <a:pt x="8"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6" name="Freeform 29"/>
            <p:cNvSpPr>
              <a:spLocks noEditPoints="1"/>
            </p:cNvSpPr>
            <p:nvPr userDrawn="1"/>
          </p:nvSpPr>
          <p:spPr bwMode="auto">
            <a:xfrm>
              <a:off x="7055" y="2240"/>
              <a:ext cx="100" cy="134"/>
            </a:xfrm>
            <a:custGeom>
              <a:avLst/>
              <a:gdLst/>
              <a:ahLst/>
              <a:cxnLst>
                <a:cxn ang="0">
                  <a:pos x="0" y="134"/>
                </a:cxn>
                <a:cxn ang="0">
                  <a:pos x="100" y="134"/>
                </a:cxn>
                <a:cxn ang="0">
                  <a:pos x="100" y="0"/>
                </a:cxn>
                <a:cxn ang="0">
                  <a:pos x="0" y="0"/>
                </a:cxn>
                <a:cxn ang="0">
                  <a:pos x="0" y="134"/>
                </a:cxn>
                <a:cxn ang="0">
                  <a:pos x="9" y="8"/>
                </a:cxn>
                <a:cxn ang="0">
                  <a:pos x="91" y="8"/>
                </a:cxn>
                <a:cxn ang="0">
                  <a:pos x="91" y="126"/>
                </a:cxn>
                <a:cxn ang="0">
                  <a:pos x="9" y="126"/>
                </a:cxn>
                <a:cxn ang="0">
                  <a:pos x="9" y="8"/>
                </a:cxn>
              </a:cxnLst>
              <a:rect l="0" t="0" r="r" b="b"/>
              <a:pathLst>
                <a:path w="100" h="134">
                  <a:moveTo>
                    <a:pt x="0" y="134"/>
                  </a:moveTo>
                  <a:lnTo>
                    <a:pt x="100" y="134"/>
                  </a:lnTo>
                  <a:lnTo>
                    <a:pt x="100" y="0"/>
                  </a:lnTo>
                  <a:lnTo>
                    <a:pt x="0" y="0"/>
                  </a:lnTo>
                  <a:lnTo>
                    <a:pt x="0" y="134"/>
                  </a:lnTo>
                  <a:close/>
                  <a:moveTo>
                    <a:pt x="9" y="8"/>
                  </a:moveTo>
                  <a:lnTo>
                    <a:pt x="91" y="8"/>
                  </a:lnTo>
                  <a:lnTo>
                    <a:pt x="91" y="126"/>
                  </a:lnTo>
                  <a:lnTo>
                    <a:pt x="9" y="126"/>
                  </a:lnTo>
                  <a:lnTo>
                    <a:pt x="9"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7" name="Freeform 30"/>
            <p:cNvSpPr>
              <a:spLocks noEditPoints="1"/>
            </p:cNvSpPr>
            <p:nvPr userDrawn="1"/>
          </p:nvSpPr>
          <p:spPr bwMode="auto">
            <a:xfrm>
              <a:off x="5755" y="1857"/>
              <a:ext cx="100" cy="133"/>
            </a:xfrm>
            <a:custGeom>
              <a:avLst/>
              <a:gdLst/>
              <a:ahLst/>
              <a:cxnLst>
                <a:cxn ang="0">
                  <a:pos x="100" y="0"/>
                </a:cxn>
                <a:cxn ang="0">
                  <a:pos x="0" y="0"/>
                </a:cxn>
                <a:cxn ang="0">
                  <a:pos x="0" y="133"/>
                </a:cxn>
                <a:cxn ang="0">
                  <a:pos x="100" y="133"/>
                </a:cxn>
                <a:cxn ang="0">
                  <a:pos x="100" y="0"/>
                </a:cxn>
                <a:cxn ang="0">
                  <a:pos x="91" y="125"/>
                </a:cxn>
                <a:cxn ang="0">
                  <a:pos x="8" y="125"/>
                </a:cxn>
                <a:cxn ang="0">
                  <a:pos x="8" y="8"/>
                </a:cxn>
                <a:cxn ang="0">
                  <a:pos x="91" y="8"/>
                </a:cxn>
                <a:cxn ang="0">
                  <a:pos x="91" y="125"/>
                </a:cxn>
              </a:cxnLst>
              <a:rect l="0" t="0" r="r" b="b"/>
              <a:pathLst>
                <a:path w="100" h="133">
                  <a:moveTo>
                    <a:pt x="100" y="0"/>
                  </a:moveTo>
                  <a:lnTo>
                    <a:pt x="0" y="0"/>
                  </a:lnTo>
                  <a:lnTo>
                    <a:pt x="0" y="133"/>
                  </a:lnTo>
                  <a:lnTo>
                    <a:pt x="100" y="133"/>
                  </a:lnTo>
                  <a:lnTo>
                    <a:pt x="100" y="0"/>
                  </a:lnTo>
                  <a:close/>
                  <a:moveTo>
                    <a:pt x="91" y="125"/>
                  </a:moveTo>
                  <a:lnTo>
                    <a:pt x="8" y="125"/>
                  </a:lnTo>
                  <a:lnTo>
                    <a:pt x="8" y="8"/>
                  </a:lnTo>
                  <a:lnTo>
                    <a:pt x="91" y="8"/>
                  </a:lnTo>
                  <a:lnTo>
                    <a:pt x="91"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8" name="Freeform 31"/>
            <p:cNvSpPr>
              <a:spLocks noEditPoints="1"/>
            </p:cNvSpPr>
            <p:nvPr userDrawn="1"/>
          </p:nvSpPr>
          <p:spPr bwMode="auto">
            <a:xfrm>
              <a:off x="7055" y="2030"/>
              <a:ext cx="100" cy="133"/>
            </a:xfrm>
            <a:custGeom>
              <a:avLst/>
              <a:gdLst/>
              <a:ahLst/>
              <a:cxnLst>
                <a:cxn ang="0">
                  <a:pos x="0" y="133"/>
                </a:cxn>
                <a:cxn ang="0">
                  <a:pos x="100" y="133"/>
                </a:cxn>
                <a:cxn ang="0">
                  <a:pos x="100" y="0"/>
                </a:cxn>
                <a:cxn ang="0">
                  <a:pos x="0" y="0"/>
                </a:cxn>
                <a:cxn ang="0">
                  <a:pos x="0" y="133"/>
                </a:cxn>
                <a:cxn ang="0">
                  <a:pos x="9" y="8"/>
                </a:cxn>
                <a:cxn ang="0">
                  <a:pos x="91" y="8"/>
                </a:cxn>
                <a:cxn ang="0">
                  <a:pos x="91" y="125"/>
                </a:cxn>
                <a:cxn ang="0">
                  <a:pos x="9" y="125"/>
                </a:cxn>
                <a:cxn ang="0">
                  <a:pos x="9" y="8"/>
                </a:cxn>
              </a:cxnLst>
              <a:rect l="0" t="0" r="r" b="b"/>
              <a:pathLst>
                <a:path w="100" h="133">
                  <a:moveTo>
                    <a:pt x="0" y="133"/>
                  </a:moveTo>
                  <a:lnTo>
                    <a:pt x="100" y="133"/>
                  </a:lnTo>
                  <a:lnTo>
                    <a:pt x="100" y="0"/>
                  </a:lnTo>
                  <a:lnTo>
                    <a:pt x="0" y="0"/>
                  </a:lnTo>
                  <a:lnTo>
                    <a:pt x="0" y="133"/>
                  </a:lnTo>
                  <a:close/>
                  <a:moveTo>
                    <a:pt x="9" y="8"/>
                  </a:moveTo>
                  <a:lnTo>
                    <a:pt x="91" y="8"/>
                  </a:lnTo>
                  <a:lnTo>
                    <a:pt x="91" y="125"/>
                  </a:lnTo>
                  <a:lnTo>
                    <a:pt x="9" y="125"/>
                  </a:lnTo>
                  <a:lnTo>
                    <a:pt x="9"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39" name="Freeform 32"/>
            <p:cNvSpPr>
              <a:spLocks noEditPoints="1"/>
            </p:cNvSpPr>
            <p:nvPr userDrawn="1"/>
          </p:nvSpPr>
          <p:spPr bwMode="auto">
            <a:xfrm>
              <a:off x="5755" y="2276"/>
              <a:ext cx="100" cy="135"/>
            </a:xfrm>
            <a:custGeom>
              <a:avLst/>
              <a:gdLst/>
              <a:ahLst/>
              <a:cxnLst>
                <a:cxn ang="0">
                  <a:pos x="0" y="135"/>
                </a:cxn>
                <a:cxn ang="0">
                  <a:pos x="100" y="135"/>
                </a:cxn>
                <a:cxn ang="0">
                  <a:pos x="100" y="0"/>
                </a:cxn>
                <a:cxn ang="0">
                  <a:pos x="0" y="0"/>
                </a:cxn>
                <a:cxn ang="0">
                  <a:pos x="0" y="135"/>
                </a:cxn>
                <a:cxn ang="0">
                  <a:pos x="8" y="8"/>
                </a:cxn>
                <a:cxn ang="0">
                  <a:pos x="91" y="8"/>
                </a:cxn>
                <a:cxn ang="0">
                  <a:pos x="91" y="127"/>
                </a:cxn>
                <a:cxn ang="0">
                  <a:pos x="8" y="127"/>
                </a:cxn>
                <a:cxn ang="0">
                  <a:pos x="8" y="8"/>
                </a:cxn>
              </a:cxnLst>
              <a:rect l="0" t="0" r="r" b="b"/>
              <a:pathLst>
                <a:path w="100" h="135">
                  <a:moveTo>
                    <a:pt x="0" y="135"/>
                  </a:moveTo>
                  <a:lnTo>
                    <a:pt x="100" y="135"/>
                  </a:lnTo>
                  <a:lnTo>
                    <a:pt x="100" y="0"/>
                  </a:lnTo>
                  <a:lnTo>
                    <a:pt x="0" y="0"/>
                  </a:lnTo>
                  <a:lnTo>
                    <a:pt x="0" y="135"/>
                  </a:lnTo>
                  <a:close/>
                  <a:moveTo>
                    <a:pt x="8" y="8"/>
                  </a:moveTo>
                  <a:lnTo>
                    <a:pt x="91" y="8"/>
                  </a:lnTo>
                  <a:lnTo>
                    <a:pt x="91" y="127"/>
                  </a:lnTo>
                  <a:lnTo>
                    <a:pt x="8" y="127"/>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40" name="Freeform 33"/>
            <p:cNvSpPr>
              <a:spLocks noEditPoints="1"/>
            </p:cNvSpPr>
            <p:nvPr userDrawn="1"/>
          </p:nvSpPr>
          <p:spPr bwMode="auto">
            <a:xfrm>
              <a:off x="5950" y="1857"/>
              <a:ext cx="99" cy="133"/>
            </a:xfrm>
            <a:custGeom>
              <a:avLst/>
              <a:gdLst/>
              <a:ahLst/>
              <a:cxnLst>
                <a:cxn ang="0">
                  <a:pos x="99" y="0"/>
                </a:cxn>
                <a:cxn ang="0">
                  <a:pos x="0" y="0"/>
                </a:cxn>
                <a:cxn ang="0">
                  <a:pos x="0" y="133"/>
                </a:cxn>
                <a:cxn ang="0">
                  <a:pos x="99" y="133"/>
                </a:cxn>
                <a:cxn ang="0">
                  <a:pos x="99" y="0"/>
                </a:cxn>
                <a:cxn ang="0">
                  <a:pos x="91" y="125"/>
                </a:cxn>
                <a:cxn ang="0">
                  <a:pos x="8" y="125"/>
                </a:cxn>
                <a:cxn ang="0">
                  <a:pos x="8" y="8"/>
                </a:cxn>
                <a:cxn ang="0">
                  <a:pos x="91" y="8"/>
                </a:cxn>
                <a:cxn ang="0">
                  <a:pos x="91" y="125"/>
                </a:cxn>
              </a:cxnLst>
              <a:rect l="0" t="0" r="r" b="b"/>
              <a:pathLst>
                <a:path w="99" h="133">
                  <a:moveTo>
                    <a:pt x="99" y="0"/>
                  </a:moveTo>
                  <a:lnTo>
                    <a:pt x="0" y="0"/>
                  </a:lnTo>
                  <a:lnTo>
                    <a:pt x="0" y="133"/>
                  </a:lnTo>
                  <a:lnTo>
                    <a:pt x="99" y="133"/>
                  </a:lnTo>
                  <a:lnTo>
                    <a:pt x="99" y="0"/>
                  </a:lnTo>
                  <a:close/>
                  <a:moveTo>
                    <a:pt x="91" y="125"/>
                  </a:moveTo>
                  <a:lnTo>
                    <a:pt x="8" y="125"/>
                  </a:lnTo>
                  <a:lnTo>
                    <a:pt x="8" y="8"/>
                  </a:lnTo>
                  <a:lnTo>
                    <a:pt x="91" y="8"/>
                  </a:lnTo>
                  <a:lnTo>
                    <a:pt x="91"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41" name="Freeform 34"/>
            <p:cNvSpPr>
              <a:spLocks noEditPoints="1"/>
            </p:cNvSpPr>
            <p:nvPr userDrawn="1"/>
          </p:nvSpPr>
          <p:spPr bwMode="auto">
            <a:xfrm>
              <a:off x="7055" y="2449"/>
              <a:ext cx="100" cy="135"/>
            </a:xfrm>
            <a:custGeom>
              <a:avLst/>
              <a:gdLst/>
              <a:ahLst/>
              <a:cxnLst>
                <a:cxn ang="0">
                  <a:pos x="0" y="135"/>
                </a:cxn>
                <a:cxn ang="0">
                  <a:pos x="100" y="135"/>
                </a:cxn>
                <a:cxn ang="0">
                  <a:pos x="100" y="0"/>
                </a:cxn>
                <a:cxn ang="0">
                  <a:pos x="0" y="0"/>
                </a:cxn>
                <a:cxn ang="0">
                  <a:pos x="0" y="135"/>
                </a:cxn>
                <a:cxn ang="0">
                  <a:pos x="9" y="8"/>
                </a:cxn>
                <a:cxn ang="0">
                  <a:pos x="91" y="8"/>
                </a:cxn>
                <a:cxn ang="0">
                  <a:pos x="91" y="127"/>
                </a:cxn>
                <a:cxn ang="0">
                  <a:pos x="9" y="127"/>
                </a:cxn>
                <a:cxn ang="0">
                  <a:pos x="9" y="8"/>
                </a:cxn>
              </a:cxnLst>
              <a:rect l="0" t="0" r="r" b="b"/>
              <a:pathLst>
                <a:path w="100" h="135">
                  <a:moveTo>
                    <a:pt x="0" y="135"/>
                  </a:moveTo>
                  <a:lnTo>
                    <a:pt x="100" y="135"/>
                  </a:lnTo>
                  <a:lnTo>
                    <a:pt x="100" y="0"/>
                  </a:lnTo>
                  <a:lnTo>
                    <a:pt x="0" y="0"/>
                  </a:lnTo>
                  <a:lnTo>
                    <a:pt x="0" y="135"/>
                  </a:lnTo>
                  <a:close/>
                  <a:moveTo>
                    <a:pt x="9" y="8"/>
                  </a:moveTo>
                  <a:lnTo>
                    <a:pt x="91" y="8"/>
                  </a:lnTo>
                  <a:lnTo>
                    <a:pt x="91" y="127"/>
                  </a:lnTo>
                  <a:lnTo>
                    <a:pt x="9" y="127"/>
                  </a:lnTo>
                  <a:lnTo>
                    <a:pt x="9"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42" name="Freeform 35"/>
            <p:cNvSpPr>
              <a:spLocks noEditPoints="1"/>
            </p:cNvSpPr>
            <p:nvPr userDrawn="1"/>
          </p:nvSpPr>
          <p:spPr bwMode="auto">
            <a:xfrm>
              <a:off x="5950" y="2486"/>
              <a:ext cx="99" cy="135"/>
            </a:xfrm>
            <a:custGeom>
              <a:avLst/>
              <a:gdLst/>
              <a:ahLst/>
              <a:cxnLst>
                <a:cxn ang="0">
                  <a:pos x="0" y="135"/>
                </a:cxn>
                <a:cxn ang="0">
                  <a:pos x="99" y="135"/>
                </a:cxn>
                <a:cxn ang="0">
                  <a:pos x="99" y="0"/>
                </a:cxn>
                <a:cxn ang="0">
                  <a:pos x="0" y="0"/>
                </a:cxn>
                <a:cxn ang="0">
                  <a:pos x="0" y="135"/>
                </a:cxn>
                <a:cxn ang="0">
                  <a:pos x="8" y="9"/>
                </a:cxn>
                <a:cxn ang="0">
                  <a:pos x="91" y="9"/>
                </a:cxn>
                <a:cxn ang="0">
                  <a:pos x="91" y="127"/>
                </a:cxn>
                <a:cxn ang="0">
                  <a:pos x="8" y="127"/>
                </a:cxn>
                <a:cxn ang="0">
                  <a:pos x="8" y="9"/>
                </a:cxn>
              </a:cxnLst>
              <a:rect l="0" t="0" r="r" b="b"/>
              <a:pathLst>
                <a:path w="99" h="135">
                  <a:moveTo>
                    <a:pt x="0" y="135"/>
                  </a:moveTo>
                  <a:lnTo>
                    <a:pt x="99" y="135"/>
                  </a:lnTo>
                  <a:lnTo>
                    <a:pt x="99" y="0"/>
                  </a:lnTo>
                  <a:lnTo>
                    <a:pt x="0" y="0"/>
                  </a:lnTo>
                  <a:lnTo>
                    <a:pt x="0" y="135"/>
                  </a:lnTo>
                  <a:close/>
                  <a:moveTo>
                    <a:pt x="8" y="9"/>
                  </a:moveTo>
                  <a:lnTo>
                    <a:pt x="91" y="9"/>
                  </a:lnTo>
                  <a:lnTo>
                    <a:pt x="91" y="127"/>
                  </a:lnTo>
                  <a:lnTo>
                    <a:pt x="8" y="127"/>
                  </a:lnTo>
                  <a:lnTo>
                    <a:pt x="8"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43" name="Freeform 36"/>
            <p:cNvSpPr>
              <a:spLocks noEditPoints="1"/>
            </p:cNvSpPr>
            <p:nvPr userDrawn="1"/>
          </p:nvSpPr>
          <p:spPr bwMode="auto">
            <a:xfrm>
              <a:off x="5950" y="2066"/>
              <a:ext cx="99" cy="135"/>
            </a:xfrm>
            <a:custGeom>
              <a:avLst/>
              <a:gdLst/>
              <a:ahLst/>
              <a:cxnLst>
                <a:cxn ang="0">
                  <a:pos x="0" y="135"/>
                </a:cxn>
                <a:cxn ang="0">
                  <a:pos x="99" y="135"/>
                </a:cxn>
                <a:cxn ang="0">
                  <a:pos x="99" y="0"/>
                </a:cxn>
                <a:cxn ang="0">
                  <a:pos x="0" y="0"/>
                </a:cxn>
                <a:cxn ang="0">
                  <a:pos x="0" y="135"/>
                </a:cxn>
                <a:cxn ang="0">
                  <a:pos x="8" y="8"/>
                </a:cxn>
                <a:cxn ang="0">
                  <a:pos x="91" y="8"/>
                </a:cxn>
                <a:cxn ang="0">
                  <a:pos x="91" y="126"/>
                </a:cxn>
                <a:cxn ang="0">
                  <a:pos x="8" y="126"/>
                </a:cxn>
                <a:cxn ang="0">
                  <a:pos x="8" y="8"/>
                </a:cxn>
              </a:cxnLst>
              <a:rect l="0" t="0" r="r" b="b"/>
              <a:pathLst>
                <a:path w="99" h="135">
                  <a:moveTo>
                    <a:pt x="0" y="135"/>
                  </a:moveTo>
                  <a:lnTo>
                    <a:pt x="99" y="135"/>
                  </a:lnTo>
                  <a:lnTo>
                    <a:pt x="99" y="0"/>
                  </a:lnTo>
                  <a:lnTo>
                    <a:pt x="0" y="0"/>
                  </a:lnTo>
                  <a:lnTo>
                    <a:pt x="0" y="135"/>
                  </a:lnTo>
                  <a:close/>
                  <a:moveTo>
                    <a:pt x="8" y="8"/>
                  </a:moveTo>
                  <a:lnTo>
                    <a:pt x="91" y="8"/>
                  </a:lnTo>
                  <a:lnTo>
                    <a:pt x="91" y="126"/>
                  </a:lnTo>
                  <a:lnTo>
                    <a:pt x="8" y="126"/>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44" name="Freeform 37"/>
            <p:cNvSpPr>
              <a:spLocks noEditPoints="1"/>
            </p:cNvSpPr>
            <p:nvPr userDrawn="1"/>
          </p:nvSpPr>
          <p:spPr bwMode="auto">
            <a:xfrm>
              <a:off x="7275" y="2030"/>
              <a:ext cx="99" cy="133"/>
            </a:xfrm>
            <a:custGeom>
              <a:avLst/>
              <a:gdLst/>
              <a:ahLst/>
              <a:cxnLst>
                <a:cxn ang="0">
                  <a:pos x="0" y="133"/>
                </a:cxn>
                <a:cxn ang="0">
                  <a:pos x="99" y="133"/>
                </a:cxn>
                <a:cxn ang="0">
                  <a:pos x="99" y="0"/>
                </a:cxn>
                <a:cxn ang="0">
                  <a:pos x="0" y="0"/>
                </a:cxn>
                <a:cxn ang="0">
                  <a:pos x="0" y="133"/>
                </a:cxn>
                <a:cxn ang="0">
                  <a:pos x="8" y="8"/>
                </a:cxn>
                <a:cxn ang="0">
                  <a:pos x="91" y="8"/>
                </a:cxn>
                <a:cxn ang="0">
                  <a:pos x="91" y="125"/>
                </a:cxn>
                <a:cxn ang="0">
                  <a:pos x="8" y="125"/>
                </a:cxn>
                <a:cxn ang="0">
                  <a:pos x="8" y="8"/>
                </a:cxn>
              </a:cxnLst>
              <a:rect l="0" t="0" r="r" b="b"/>
              <a:pathLst>
                <a:path w="99" h="133">
                  <a:moveTo>
                    <a:pt x="0" y="133"/>
                  </a:moveTo>
                  <a:lnTo>
                    <a:pt x="99" y="133"/>
                  </a:lnTo>
                  <a:lnTo>
                    <a:pt x="99" y="0"/>
                  </a:lnTo>
                  <a:lnTo>
                    <a:pt x="0" y="0"/>
                  </a:lnTo>
                  <a:lnTo>
                    <a:pt x="0" y="133"/>
                  </a:lnTo>
                  <a:close/>
                  <a:moveTo>
                    <a:pt x="8" y="8"/>
                  </a:moveTo>
                  <a:lnTo>
                    <a:pt x="91" y="8"/>
                  </a:lnTo>
                  <a:lnTo>
                    <a:pt x="91" y="125"/>
                  </a:lnTo>
                  <a:lnTo>
                    <a:pt x="8" y="125"/>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45" name="Freeform 38"/>
            <p:cNvSpPr>
              <a:spLocks noEditPoints="1"/>
            </p:cNvSpPr>
            <p:nvPr userDrawn="1"/>
          </p:nvSpPr>
          <p:spPr bwMode="auto">
            <a:xfrm>
              <a:off x="7275" y="2240"/>
              <a:ext cx="99" cy="134"/>
            </a:xfrm>
            <a:custGeom>
              <a:avLst/>
              <a:gdLst/>
              <a:ahLst/>
              <a:cxnLst>
                <a:cxn ang="0">
                  <a:pos x="0" y="134"/>
                </a:cxn>
                <a:cxn ang="0">
                  <a:pos x="99" y="134"/>
                </a:cxn>
                <a:cxn ang="0">
                  <a:pos x="99" y="0"/>
                </a:cxn>
                <a:cxn ang="0">
                  <a:pos x="0" y="0"/>
                </a:cxn>
                <a:cxn ang="0">
                  <a:pos x="0" y="134"/>
                </a:cxn>
                <a:cxn ang="0">
                  <a:pos x="8" y="8"/>
                </a:cxn>
                <a:cxn ang="0">
                  <a:pos x="91" y="8"/>
                </a:cxn>
                <a:cxn ang="0">
                  <a:pos x="91" y="126"/>
                </a:cxn>
                <a:cxn ang="0">
                  <a:pos x="8" y="126"/>
                </a:cxn>
                <a:cxn ang="0">
                  <a:pos x="8" y="8"/>
                </a:cxn>
              </a:cxnLst>
              <a:rect l="0" t="0" r="r" b="b"/>
              <a:pathLst>
                <a:path w="99" h="134">
                  <a:moveTo>
                    <a:pt x="0" y="134"/>
                  </a:moveTo>
                  <a:lnTo>
                    <a:pt x="99" y="134"/>
                  </a:lnTo>
                  <a:lnTo>
                    <a:pt x="99" y="0"/>
                  </a:lnTo>
                  <a:lnTo>
                    <a:pt x="0" y="0"/>
                  </a:lnTo>
                  <a:lnTo>
                    <a:pt x="0" y="134"/>
                  </a:lnTo>
                  <a:close/>
                  <a:moveTo>
                    <a:pt x="8" y="8"/>
                  </a:moveTo>
                  <a:lnTo>
                    <a:pt x="91" y="8"/>
                  </a:lnTo>
                  <a:lnTo>
                    <a:pt x="91" y="126"/>
                  </a:lnTo>
                  <a:lnTo>
                    <a:pt x="8" y="126"/>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46" name="Freeform 39"/>
            <p:cNvSpPr>
              <a:spLocks noEditPoints="1"/>
            </p:cNvSpPr>
            <p:nvPr userDrawn="1"/>
          </p:nvSpPr>
          <p:spPr bwMode="auto">
            <a:xfrm>
              <a:off x="7275" y="1819"/>
              <a:ext cx="99" cy="135"/>
            </a:xfrm>
            <a:custGeom>
              <a:avLst/>
              <a:gdLst/>
              <a:ahLst/>
              <a:cxnLst>
                <a:cxn ang="0">
                  <a:pos x="0" y="135"/>
                </a:cxn>
                <a:cxn ang="0">
                  <a:pos x="99" y="135"/>
                </a:cxn>
                <a:cxn ang="0">
                  <a:pos x="99" y="0"/>
                </a:cxn>
                <a:cxn ang="0">
                  <a:pos x="0" y="0"/>
                </a:cxn>
                <a:cxn ang="0">
                  <a:pos x="0" y="135"/>
                </a:cxn>
                <a:cxn ang="0">
                  <a:pos x="8" y="9"/>
                </a:cxn>
                <a:cxn ang="0">
                  <a:pos x="91" y="9"/>
                </a:cxn>
                <a:cxn ang="0">
                  <a:pos x="91" y="127"/>
                </a:cxn>
                <a:cxn ang="0">
                  <a:pos x="8" y="127"/>
                </a:cxn>
                <a:cxn ang="0">
                  <a:pos x="8" y="9"/>
                </a:cxn>
              </a:cxnLst>
              <a:rect l="0" t="0" r="r" b="b"/>
              <a:pathLst>
                <a:path w="99" h="135">
                  <a:moveTo>
                    <a:pt x="0" y="135"/>
                  </a:moveTo>
                  <a:lnTo>
                    <a:pt x="99" y="135"/>
                  </a:lnTo>
                  <a:lnTo>
                    <a:pt x="99" y="0"/>
                  </a:lnTo>
                  <a:lnTo>
                    <a:pt x="0" y="0"/>
                  </a:lnTo>
                  <a:lnTo>
                    <a:pt x="0" y="135"/>
                  </a:lnTo>
                  <a:close/>
                  <a:moveTo>
                    <a:pt x="8" y="9"/>
                  </a:moveTo>
                  <a:lnTo>
                    <a:pt x="91" y="9"/>
                  </a:lnTo>
                  <a:lnTo>
                    <a:pt x="91" y="127"/>
                  </a:lnTo>
                  <a:lnTo>
                    <a:pt x="8" y="127"/>
                  </a:lnTo>
                  <a:lnTo>
                    <a:pt x="8"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47" name="Freeform 40"/>
            <p:cNvSpPr>
              <a:spLocks noEditPoints="1"/>
            </p:cNvSpPr>
            <p:nvPr userDrawn="1"/>
          </p:nvSpPr>
          <p:spPr bwMode="auto">
            <a:xfrm>
              <a:off x="6202" y="1923"/>
              <a:ext cx="695" cy="866"/>
            </a:xfrm>
            <a:custGeom>
              <a:avLst/>
              <a:gdLst/>
              <a:ahLst/>
              <a:cxnLst>
                <a:cxn ang="0">
                  <a:pos x="0" y="866"/>
                </a:cxn>
                <a:cxn ang="0">
                  <a:pos x="311" y="866"/>
                </a:cxn>
                <a:cxn ang="0">
                  <a:pos x="311" y="702"/>
                </a:cxn>
                <a:cxn ang="0">
                  <a:pos x="393" y="702"/>
                </a:cxn>
                <a:cxn ang="0">
                  <a:pos x="393" y="866"/>
                </a:cxn>
                <a:cxn ang="0">
                  <a:pos x="695" y="866"/>
                </a:cxn>
                <a:cxn ang="0">
                  <a:pos x="695" y="0"/>
                </a:cxn>
                <a:cxn ang="0">
                  <a:pos x="0" y="0"/>
                </a:cxn>
                <a:cxn ang="0">
                  <a:pos x="0" y="866"/>
                </a:cxn>
                <a:cxn ang="0">
                  <a:pos x="8" y="8"/>
                </a:cxn>
                <a:cxn ang="0">
                  <a:pos x="687" y="8"/>
                </a:cxn>
                <a:cxn ang="0">
                  <a:pos x="687" y="858"/>
                </a:cxn>
                <a:cxn ang="0">
                  <a:pos x="401" y="858"/>
                </a:cxn>
                <a:cxn ang="0">
                  <a:pos x="401" y="694"/>
                </a:cxn>
                <a:cxn ang="0">
                  <a:pos x="303" y="694"/>
                </a:cxn>
                <a:cxn ang="0">
                  <a:pos x="303" y="858"/>
                </a:cxn>
                <a:cxn ang="0">
                  <a:pos x="8" y="858"/>
                </a:cxn>
                <a:cxn ang="0">
                  <a:pos x="8" y="8"/>
                </a:cxn>
              </a:cxnLst>
              <a:rect l="0" t="0" r="r" b="b"/>
              <a:pathLst>
                <a:path w="695" h="866">
                  <a:moveTo>
                    <a:pt x="0" y="866"/>
                  </a:moveTo>
                  <a:lnTo>
                    <a:pt x="311" y="866"/>
                  </a:lnTo>
                  <a:lnTo>
                    <a:pt x="311" y="702"/>
                  </a:lnTo>
                  <a:lnTo>
                    <a:pt x="393" y="702"/>
                  </a:lnTo>
                  <a:lnTo>
                    <a:pt x="393" y="866"/>
                  </a:lnTo>
                  <a:lnTo>
                    <a:pt x="695" y="866"/>
                  </a:lnTo>
                  <a:lnTo>
                    <a:pt x="695" y="0"/>
                  </a:lnTo>
                  <a:lnTo>
                    <a:pt x="0" y="0"/>
                  </a:lnTo>
                  <a:lnTo>
                    <a:pt x="0" y="866"/>
                  </a:lnTo>
                  <a:close/>
                  <a:moveTo>
                    <a:pt x="8" y="8"/>
                  </a:moveTo>
                  <a:lnTo>
                    <a:pt x="687" y="8"/>
                  </a:lnTo>
                  <a:lnTo>
                    <a:pt x="687" y="858"/>
                  </a:lnTo>
                  <a:lnTo>
                    <a:pt x="401" y="858"/>
                  </a:lnTo>
                  <a:lnTo>
                    <a:pt x="401" y="694"/>
                  </a:lnTo>
                  <a:lnTo>
                    <a:pt x="303" y="694"/>
                  </a:lnTo>
                  <a:lnTo>
                    <a:pt x="303" y="858"/>
                  </a:lnTo>
                  <a:lnTo>
                    <a:pt x="8" y="858"/>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48" name="Freeform 41"/>
            <p:cNvSpPr>
              <a:spLocks noEditPoints="1"/>
            </p:cNvSpPr>
            <p:nvPr userDrawn="1"/>
          </p:nvSpPr>
          <p:spPr bwMode="auto">
            <a:xfrm>
              <a:off x="6684" y="1987"/>
              <a:ext cx="98" cy="134"/>
            </a:xfrm>
            <a:custGeom>
              <a:avLst/>
              <a:gdLst/>
              <a:ahLst/>
              <a:cxnLst>
                <a:cxn ang="0">
                  <a:pos x="98" y="0"/>
                </a:cxn>
                <a:cxn ang="0">
                  <a:pos x="0" y="0"/>
                </a:cxn>
                <a:cxn ang="0">
                  <a:pos x="0" y="134"/>
                </a:cxn>
                <a:cxn ang="0">
                  <a:pos x="98" y="134"/>
                </a:cxn>
                <a:cxn ang="0">
                  <a:pos x="98" y="0"/>
                </a:cxn>
                <a:cxn ang="0">
                  <a:pos x="90" y="126"/>
                </a:cxn>
                <a:cxn ang="0">
                  <a:pos x="8" y="126"/>
                </a:cxn>
                <a:cxn ang="0">
                  <a:pos x="8" y="8"/>
                </a:cxn>
                <a:cxn ang="0">
                  <a:pos x="90" y="8"/>
                </a:cxn>
                <a:cxn ang="0">
                  <a:pos x="90" y="126"/>
                </a:cxn>
              </a:cxnLst>
              <a:rect l="0" t="0" r="r" b="b"/>
              <a:pathLst>
                <a:path w="98" h="134">
                  <a:moveTo>
                    <a:pt x="98" y="0"/>
                  </a:moveTo>
                  <a:lnTo>
                    <a:pt x="0" y="0"/>
                  </a:lnTo>
                  <a:lnTo>
                    <a:pt x="0" y="134"/>
                  </a:lnTo>
                  <a:lnTo>
                    <a:pt x="98" y="134"/>
                  </a:lnTo>
                  <a:lnTo>
                    <a:pt x="98" y="0"/>
                  </a:lnTo>
                  <a:close/>
                  <a:moveTo>
                    <a:pt x="90" y="126"/>
                  </a:moveTo>
                  <a:lnTo>
                    <a:pt x="8" y="126"/>
                  </a:lnTo>
                  <a:lnTo>
                    <a:pt x="8" y="8"/>
                  </a:lnTo>
                  <a:lnTo>
                    <a:pt x="90" y="8"/>
                  </a:lnTo>
                  <a:lnTo>
                    <a:pt x="90" y="1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49" name="Freeform 42"/>
            <p:cNvSpPr>
              <a:spLocks noEditPoints="1"/>
            </p:cNvSpPr>
            <p:nvPr userDrawn="1"/>
          </p:nvSpPr>
          <p:spPr bwMode="auto">
            <a:xfrm>
              <a:off x="6684" y="2407"/>
              <a:ext cx="98" cy="134"/>
            </a:xfrm>
            <a:custGeom>
              <a:avLst/>
              <a:gdLst/>
              <a:ahLst/>
              <a:cxnLst>
                <a:cxn ang="0">
                  <a:pos x="98" y="0"/>
                </a:cxn>
                <a:cxn ang="0">
                  <a:pos x="0" y="0"/>
                </a:cxn>
                <a:cxn ang="0">
                  <a:pos x="0" y="134"/>
                </a:cxn>
                <a:cxn ang="0">
                  <a:pos x="98" y="134"/>
                </a:cxn>
                <a:cxn ang="0">
                  <a:pos x="98" y="0"/>
                </a:cxn>
                <a:cxn ang="0">
                  <a:pos x="90" y="126"/>
                </a:cxn>
                <a:cxn ang="0">
                  <a:pos x="8" y="126"/>
                </a:cxn>
                <a:cxn ang="0">
                  <a:pos x="8" y="8"/>
                </a:cxn>
                <a:cxn ang="0">
                  <a:pos x="90" y="8"/>
                </a:cxn>
                <a:cxn ang="0">
                  <a:pos x="90" y="126"/>
                </a:cxn>
              </a:cxnLst>
              <a:rect l="0" t="0" r="r" b="b"/>
              <a:pathLst>
                <a:path w="98" h="134">
                  <a:moveTo>
                    <a:pt x="98" y="0"/>
                  </a:moveTo>
                  <a:lnTo>
                    <a:pt x="0" y="0"/>
                  </a:lnTo>
                  <a:lnTo>
                    <a:pt x="0" y="134"/>
                  </a:lnTo>
                  <a:lnTo>
                    <a:pt x="98" y="134"/>
                  </a:lnTo>
                  <a:lnTo>
                    <a:pt x="98" y="0"/>
                  </a:lnTo>
                  <a:close/>
                  <a:moveTo>
                    <a:pt x="90" y="126"/>
                  </a:moveTo>
                  <a:lnTo>
                    <a:pt x="8" y="126"/>
                  </a:lnTo>
                  <a:lnTo>
                    <a:pt x="8" y="8"/>
                  </a:lnTo>
                  <a:lnTo>
                    <a:pt x="90" y="8"/>
                  </a:lnTo>
                  <a:lnTo>
                    <a:pt x="90" y="1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50" name="Freeform 43"/>
            <p:cNvSpPr>
              <a:spLocks noEditPoints="1"/>
            </p:cNvSpPr>
            <p:nvPr userDrawn="1"/>
          </p:nvSpPr>
          <p:spPr bwMode="auto">
            <a:xfrm>
              <a:off x="6684" y="2197"/>
              <a:ext cx="98" cy="134"/>
            </a:xfrm>
            <a:custGeom>
              <a:avLst/>
              <a:gdLst/>
              <a:ahLst/>
              <a:cxnLst>
                <a:cxn ang="0">
                  <a:pos x="98" y="0"/>
                </a:cxn>
                <a:cxn ang="0">
                  <a:pos x="0" y="0"/>
                </a:cxn>
                <a:cxn ang="0">
                  <a:pos x="0" y="134"/>
                </a:cxn>
                <a:cxn ang="0">
                  <a:pos x="98" y="134"/>
                </a:cxn>
                <a:cxn ang="0">
                  <a:pos x="98" y="0"/>
                </a:cxn>
                <a:cxn ang="0">
                  <a:pos x="90" y="126"/>
                </a:cxn>
                <a:cxn ang="0">
                  <a:pos x="8" y="126"/>
                </a:cxn>
                <a:cxn ang="0">
                  <a:pos x="8" y="8"/>
                </a:cxn>
                <a:cxn ang="0">
                  <a:pos x="90" y="8"/>
                </a:cxn>
                <a:cxn ang="0">
                  <a:pos x="90" y="126"/>
                </a:cxn>
              </a:cxnLst>
              <a:rect l="0" t="0" r="r" b="b"/>
              <a:pathLst>
                <a:path w="98" h="134">
                  <a:moveTo>
                    <a:pt x="98" y="0"/>
                  </a:moveTo>
                  <a:lnTo>
                    <a:pt x="0" y="0"/>
                  </a:lnTo>
                  <a:lnTo>
                    <a:pt x="0" y="134"/>
                  </a:lnTo>
                  <a:lnTo>
                    <a:pt x="98" y="134"/>
                  </a:lnTo>
                  <a:lnTo>
                    <a:pt x="98" y="0"/>
                  </a:lnTo>
                  <a:close/>
                  <a:moveTo>
                    <a:pt x="90" y="126"/>
                  </a:moveTo>
                  <a:lnTo>
                    <a:pt x="8" y="126"/>
                  </a:lnTo>
                  <a:lnTo>
                    <a:pt x="8" y="8"/>
                  </a:lnTo>
                  <a:lnTo>
                    <a:pt x="90" y="8"/>
                  </a:lnTo>
                  <a:lnTo>
                    <a:pt x="90" y="1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51" name="Freeform 44"/>
            <p:cNvSpPr>
              <a:spLocks noEditPoints="1"/>
            </p:cNvSpPr>
            <p:nvPr userDrawn="1"/>
          </p:nvSpPr>
          <p:spPr bwMode="auto">
            <a:xfrm>
              <a:off x="5755" y="2066"/>
              <a:ext cx="100" cy="135"/>
            </a:xfrm>
            <a:custGeom>
              <a:avLst/>
              <a:gdLst/>
              <a:ahLst/>
              <a:cxnLst>
                <a:cxn ang="0">
                  <a:pos x="0" y="135"/>
                </a:cxn>
                <a:cxn ang="0">
                  <a:pos x="100" y="135"/>
                </a:cxn>
                <a:cxn ang="0">
                  <a:pos x="100" y="0"/>
                </a:cxn>
                <a:cxn ang="0">
                  <a:pos x="0" y="0"/>
                </a:cxn>
                <a:cxn ang="0">
                  <a:pos x="0" y="135"/>
                </a:cxn>
                <a:cxn ang="0">
                  <a:pos x="8" y="8"/>
                </a:cxn>
                <a:cxn ang="0">
                  <a:pos x="91" y="8"/>
                </a:cxn>
                <a:cxn ang="0">
                  <a:pos x="91" y="126"/>
                </a:cxn>
                <a:cxn ang="0">
                  <a:pos x="8" y="126"/>
                </a:cxn>
                <a:cxn ang="0">
                  <a:pos x="8" y="8"/>
                </a:cxn>
              </a:cxnLst>
              <a:rect l="0" t="0" r="r" b="b"/>
              <a:pathLst>
                <a:path w="100" h="135">
                  <a:moveTo>
                    <a:pt x="0" y="135"/>
                  </a:moveTo>
                  <a:lnTo>
                    <a:pt x="100" y="135"/>
                  </a:lnTo>
                  <a:lnTo>
                    <a:pt x="100" y="0"/>
                  </a:lnTo>
                  <a:lnTo>
                    <a:pt x="0" y="0"/>
                  </a:lnTo>
                  <a:lnTo>
                    <a:pt x="0" y="135"/>
                  </a:lnTo>
                  <a:close/>
                  <a:moveTo>
                    <a:pt x="8" y="8"/>
                  </a:moveTo>
                  <a:lnTo>
                    <a:pt x="91" y="8"/>
                  </a:lnTo>
                  <a:lnTo>
                    <a:pt x="91" y="126"/>
                  </a:lnTo>
                  <a:lnTo>
                    <a:pt x="8" y="126"/>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52" name="Freeform 45"/>
            <p:cNvSpPr>
              <a:spLocks noEditPoints="1"/>
            </p:cNvSpPr>
            <p:nvPr userDrawn="1"/>
          </p:nvSpPr>
          <p:spPr bwMode="auto">
            <a:xfrm>
              <a:off x="7055" y="1819"/>
              <a:ext cx="100" cy="135"/>
            </a:xfrm>
            <a:custGeom>
              <a:avLst/>
              <a:gdLst/>
              <a:ahLst/>
              <a:cxnLst>
                <a:cxn ang="0">
                  <a:pos x="0" y="135"/>
                </a:cxn>
                <a:cxn ang="0">
                  <a:pos x="100" y="135"/>
                </a:cxn>
                <a:cxn ang="0">
                  <a:pos x="100" y="0"/>
                </a:cxn>
                <a:cxn ang="0">
                  <a:pos x="0" y="0"/>
                </a:cxn>
                <a:cxn ang="0">
                  <a:pos x="0" y="135"/>
                </a:cxn>
                <a:cxn ang="0">
                  <a:pos x="9" y="9"/>
                </a:cxn>
                <a:cxn ang="0">
                  <a:pos x="91" y="9"/>
                </a:cxn>
                <a:cxn ang="0">
                  <a:pos x="91" y="127"/>
                </a:cxn>
                <a:cxn ang="0">
                  <a:pos x="9" y="127"/>
                </a:cxn>
                <a:cxn ang="0">
                  <a:pos x="9" y="9"/>
                </a:cxn>
              </a:cxnLst>
              <a:rect l="0" t="0" r="r" b="b"/>
              <a:pathLst>
                <a:path w="100" h="135">
                  <a:moveTo>
                    <a:pt x="0" y="135"/>
                  </a:moveTo>
                  <a:lnTo>
                    <a:pt x="100" y="135"/>
                  </a:lnTo>
                  <a:lnTo>
                    <a:pt x="100" y="0"/>
                  </a:lnTo>
                  <a:lnTo>
                    <a:pt x="0" y="0"/>
                  </a:lnTo>
                  <a:lnTo>
                    <a:pt x="0" y="135"/>
                  </a:lnTo>
                  <a:close/>
                  <a:moveTo>
                    <a:pt x="9" y="9"/>
                  </a:moveTo>
                  <a:lnTo>
                    <a:pt x="91" y="9"/>
                  </a:lnTo>
                  <a:lnTo>
                    <a:pt x="91" y="127"/>
                  </a:lnTo>
                  <a:lnTo>
                    <a:pt x="9" y="127"/>
                  </a:lnTo>
                  <a:lnTo>
                    <a:pt x="9"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53" name="Freeform 46"/>
            <p:cNvSpPr>
              <a:spLocks noEditPoints="1"/>
            </p:cNvSpPr>
            <p:nvPr userDrawn="1"/>
          </p:nvSpPr>
          <p:spPr bwMode="auto">
            <a:xfrm>
              <a:off x="7275" y="2449"/>
              <a:ext cx="99" cy="135"/>
            </a:xfrm>
            <a:custGeom>
              <a:avLst/>
              <a:gdLst/>
              <a:ahLst/>
              <a:cxnLst>
                <a:cxn ang="0">
                  <a:pos x="0" y="135"/>
                </a:cxn>
                <a:cxn ang="0">
                  <a:pos x="99" y="135"/>
                </a:cxn>
                <a:cxn ang="0">
                  <a:pos x="99" y="0"/>
                </a:cxn>
                <a:cxn ang="0">
                  <a:pos x="0" y="0"/>
                </a:cxn>
                <a:cxn ang="0">
                  <a:pos x="0" y="135"/>
                </a:cxn>
                <a:cxn ang="0">
                  <a:pos x="8" y="8"/>
                </a:cxn>
                <a:cxn ang="0">
                  <a:pos x="91" y="8"/>
                </a:cxn>
                <a:cxn ang="0">
                  <a:pos x="91" y="127"/>
                </a:cxn>
                <a:cxn ang="0">
                  <a:pos x="8" y="127"/>
                </a:cxn>
                <a:cxn ang="0">
                  <a:pos x="8" y="8"/>
                </a:cxn>
              </a:cxnLst>
              <a:rect l="0" t="0" r="r" b="b"/>
              <a:pathLst>
                <a:path w="99" h="135">
                  <a:moveTo>
                    <a:pt x="0" y="135"/>
                  </a:moveTo>
                  <a:lnTo>
                    <a:pt x="99" y="135"/>
                  </a:lnTo>
                  <a:lnTo>
                    <a:pt x="99" y="0"/>
                  </a:lnTo>
                  <a:lnTo>
                    <a:pt x="0" y="0"/>
                  </a:lnTo>
                  <a:lnTo>
                    <a:pt x="0" y="135"/>
                  </a:lnTo>
                  <a:close/>
                  <a:moveTo>
                    <a:pt x="8" y="8"/>
                  </a:moveTo>
                  <a:lnTo>
                    <a:pt x="91" y="8"/>
                  </a:lnTo>
                  <a:lnTo>
                    <a:pt x="91" y="127"/>
                  </a:lnTo>
                  <a:lnTo>
                    <a:pt x="8" y="127"/>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54" name="Freeform 47"/>
            <p:cNvSpPr>
              <a:spLocks noEditPoints="1"/>
            </p:cNvSpPr>
            <p:nvPr userDrawn="1"/>
          </p:nvSpPr>
          <p:spPr bwMode="auto">
            <a:xfrm>
              <a:off x="5278" y="1681"/>
              <a:ext cx="108" cy="223"/>
            </a:xfrm>
            <a:custGeom>
              <a:avLst/>
              <a:gdLst/>
              <a:ahLst/>
              <a:cxnLst>
                <a:cxn ang="0">
                  <a:pos x="0" y="223"/>
                </a:cxn>
                <a:cxn ang="0">
                  <a:pos x="108" y="223"/>
                </a:cxn>
                <a:cxn ang="0">
                  <a:pos x="108" y="0"/>
                </a:cxn>
                <a:cxn ang="0">
                  <a:pos x="0" y="0"/>
                </a:cxn>
                <a:cxn ang="0">
                  <a:pos x="0" y="223"/>
                </a:cxn>
                <a:cxn ang="0">
                  <a:pos x="8" y="8"/>
                </a:cxn>
                <a:cxn ang="0">
                  <a:pos x="100" y="8"/>
                </a:cxn>
                <a:cxn ang="0">
                  <a:pos x="100" y="215"/>
                </a:cxn>
                <a:cxn ang="0">
                  <a:pos x="8" y="215"/>
                </a:cxn>
                <a:cxn ang="0">
                  <a:pos x="8" y="8"/>
                </a:cxn>
              </a:cxnLst>
              <a:rect l="0" t="0" r="r" b="b"/>
              <a:pathLst>
                <a:path w="108" h="223">
                  <a:moveTo>
                    <a:pt x="0" y="223"/>
                  </a:moveTo>
                  <a:lnTo>
                    <a:pt x="108" y="223"/>
                  </a:lnTo>
                  <a:lnTo>
                    <a:pt x="108" y="0"/>
                  </a:lnTo>
                  <a:lnTo>
                    <a:pt x="0" y="0"/>
                  </a:lnTo>
                  <a:lnTo>
                    <a:pt x="0" y="223"/>
                  </a:lnTo>
                  <a:close/>
                  <a:moveTo>
                    <a:pt x="8" y="8"/>
                  </a:moveTo>
                  <a:lnTo>
                    <a:pt x="100" y="8"/>
                  </a:lnTo>
                  <a:lnTo>
                    <a:pt x="100" y="215"/>
                  </a:lnTo>
                  <a:lnTo>
                    <a:pt x="8" y="215"/>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55" name="Freeform 48"/>
            <p:cNvSpPr>
              <a:spLocks noEditPoints="1"/>
            </p:cNvSpPr>
            <p:nvPr userDrawn="1"/>
          </p:nvSpPr>
          <p:spPr bwMode="auto">
            <a:xfrm>
              <a:off x="5250" y="2404"/>
              <a:ext cx="163" cy="163"/>
            </a:xfrm>
            <a:custGeom>
              <a:avLst/>
              <a:gdLst/>
              <a:ahLst/>
              <a:cxnLst>
                <a:cxn ang="0">
                  <a:pos x="101" y="0"/>
                </a:cxn>
                <a:cxn ang="0">
                  <a:pos x="0" y="101"/>
                </a:cxn>
                <a:cxn ang="0">
                  <a:pos x="101" y="202"/>
                </a:cxn>
                <a:cxn ang="0">
                  <a:pos x="202" y="101"/>
                </a:cxn>
                <a:cxn ang="0">
                  <a:pos x="101" y="0"/>
                </a:cxn>
                <a:cxn ang="0">
                  <a:pos x="101" y="192"/>
                </a:cxn>
                <a:cxn ang="0">
                  <a:pos x="10" y="101"/>
                </a:cxn>
                <a:cxn ang="0">
                  <a:pos x="101" y="10"/>
                </a:cxn>
                <a:cxn ang="0">
                  <a:pos x="192" y="101"/>
                </a:cxn>
                <a:cxn ang="0">
                  <a:pos x="101" y="192"/>
                </a:cxn>
              </a:cxnLst>
              <a:rect l="0" t="0" r="r" b="b"/>
              <a:pathLst>
                <a:path w="202" h="202">
                  <a:moveTo>
                    <a:pt x="101" y="0"/>
                  </a:moveTo>
                  <a:cubicBezTo>
                    <a:pt x="45" y="0"/>
                    <a:pt x="0" y="45"/>
                    <a:pt x="0" y="101"/>
                  </a:cubicBezTo>
                  <a:cubicBezTo>
                    <a:pt x="0" y="156"/>
                    <a:pt x="45" y="202"/>
                    <a:pt x="101" y="202"/>
                  </a:cubicBezTo>
                  <a:cubicBezTo>
                    <a:pt x="157" y="202"/>
                    <a:pt x="202" y="156"/>
                    <a:pt x="202" y="101"/>
                  </a:cubicBezTo>
                  <a:cubicBezTo>
                    <a:pt x="202" y="45"/>
                    <a:pt x="157" y="0"/>
                    <a:pt x="101" y="0"/>
                  </a:cubicBezTo>
                  <a:close/>
                  <a:moveTo>
                    <a:pt x="101" y="192"/>
                  </a:moveTo>
                  <a:cubicBezTo>
                    <a:pt x="51" y="192"/>
                    <a:pt x="10" y="151"/>
                    <a:pt x="10" y="101"/>
                  </a:cubicBezTo>
                  <a:cubicBezTo>
                    <a:pt x="10" y="51"/>
                    <a:pt x="51" y="10"/>
                    <a:pt x="101" y="10"/>
                  </a:cubicBezTo>
                  <a:cubicBezTo>
                    <a:pt x="151" y="10"/>
                    <a:pt x="192" y="51"/>
                    <a:pt x="192" y="101"/>
                  </a:cubicBezTo>
                  <a:cubicBezTo>
                    <a:pt x="192" y="151"/>
                    <a:pt x="151" y="192"/>
                    <a:pt x="101" y="19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56" name="Freeform 49"/>
            <p:cNvSpPr>
              <a:spLocks noEditPoints="1"/>
            </p:cNvSpPr>
            <p:nvPr userDrawn="1"/>
          </p:nvSpPr>
          <p:spPr bwMode="auto">
            <a:xfrm>
              <a:off x="3327" y="1226"/>
              <a:ext cx="2868" cy="2764"/>
            </a:xfrm>
            <a:custGeom>
              <a:avLst/>
              <a:gdLst/>
              <a:ahLst/>
              <a:cxnLst>
                <a:cxn ang="0">
                  <a:pos x="2937" y="1940"/>
                </a:cxn>
                <a:cxn ang="0">
                  <a:pos x="2870" y="699"/>
                </a:cxn>
                <a:cxn ang="0">
                  <a:pos x="3506" y="68"/>
                </a:cxn>
                <a:cxn ang="0">
                  <a:pos x="2979" y="166"/>
                </a:cxn>
                <a:cxn ang="0">
                  <a:pos x="2878" y="166"/>
                </a:cxn>
                <a:cxn ang="0">
                  <a:pos x="2489" y="203"/>
                </a:cxn>
                <a:cxn ang="0">
                  <a:pos x="2652" y="300"/>
                </a:cxn>
                <a:cxn ang="0">
                  <a:pos x="2888" y="117"/>
                </a:cxn>
                <a:cxn ang="0">
                  <a:pos x="3414" y="176"/>
                </a:cxn>
                <a:cxn ang="0">
                  <a:pos x="3496" y="637"/>
                </a:cxn>
                <a:cxn ang="0">
                  <a:pos x="2900" y="575"/>
                </a:cxn>
                <a:cxn ang="0">
                  <a:pos x="1556" y="124"/>
                </a:cxn>
                <a:cxn ang="0">
                  <a:pos x="861" y="124"/>
                </a:cxn>
                <a:cxn ang="0">
                  <a:pos x="123" y="1207"/>
                </a:cxn>
                <a:cxn ang="0">
                  <a:pos x="2546" y="1052"/>
                </a:cxn>
                <a:cxn ang="0">
                  <a:pos x="2870" y="709"/>
                </a:cxn>
                <a:cxn ang="0">
                  <a:pos x="2937" y="1930"/>
                </a:cxn>
                <a:cxn ang="0">
                  <a:pos x="3007" y="1259"/>
                </a:cxn>
                <a:cxn ang="0">
                  <a:pos x="70" y="1337"/>
                </a:cxn>
                <a:cxn ang="0">
                  <a:pos x="1518" y="2407"/>
                </a:cxn>
                <a:cxn ang="0">
                  <a:pos x="71" y="2270"/>
                </a:cxn>
                <a:cxn ang="0">
                  <a:pos x="571" y="2508"/>
                </a:cxn>
                <a:cxn ang="0">
                  <a:pos x="962" y="3431"/>
                </a:cxn>
                <a:cxn ang="0">
                  <a:pos x="1064" y="3431"/>
                </a:cxn>
                <a:cxn ang="0">
                  <a:pos x="1417" y="2508"/>
                </a:cxn>
                <a:cxn ang="0">
                  <a:pos x="3561" y="2464"/>
                </a:cxn>
                <a:cxn ang="0">
                  <a:pos x="2156" y="413"/>
                </a:cxn>
                <a:cxn ang="0">
                  <a:pos x="2156" y="413"/>
                </a:cxn>
                <a:cxn ang="0">
                  <a:pos x="868" y="132"/>
                </a:cxn>
                <a:cxn ang="0">
                  <a:pos x="1546" y="10"/>
                </a:cxn>
                <a:cxn ang="0">
                  <a:pos x="2036" y="501"/>
                </a:cxn>
                <a:cxn ang="0">
                  <a:pos x="2108" y="1197"/>
                </a:cxn>
                <a:cxn ang="0">
                  <a:pos x="2556" y="1197"/>
                </a:cxn>
                <a:cxn ang="0">
                  <a:pos x="2422" y="1197"/>
                </a:cxn>
                <a:cxn ang="0">
                  <a:pos x="2077" y="565"/>
                </a:cxn>
                <a:cxn ang="0">
                  <a:pos x="2893" y="565"/>
                </a:cxn>
                <a:cxn ang="0">
                  <a:pos x="80" y="2205"/>
                </a:cxn>
                <a:cxn ang="0">
                  <a:pos x="10" y="1269"/>
                </a:cxn>
                <a:cxn ang="0">
                  <a:pos x="2042" y="1367"/>
                </a:cxn>
                <a:cxn ang="0">
                  <a:pos x="1966" y="2156"/>
                </a:cxn>
                <a:cxn ang="0">
                  <a:pos x="1343" y="2498"/>
                </a:cxn>
                <a:cxn ang="0">
                  <a:pos x="1074" y="2498"/>
                </a:cxn>
                <a:cxn ang="0">
                  <a:pos x="682" y="3421"/>
                </a:cxn>
                <a:cxn ang="0">
                  <a:pos x="561" y="3421"/>
                </a:cxn>
                <a:cxn ang="0">
                  <a:pos x="561" y="2280"/>
                </a:cxn>
                <a:cxn ang="0">
                  <a:pos x="1420" y="2463"/>
                </a:cxn>
                <a:cxn ang="0">
                  <a:pos x="1343" y="2498"/>
                </a:cxn>
                <a:cxn ang="0">
                  <a:pos x="3551" y="2555"/>
                </a:cxn>
                <a:cxn ang="0">
                  <a:pos x="1956" y="2173"/>
                </a:cxn>
                <a:cxn ang="0">
                  <a:pos x="2052" y="1357"/>
                </a:cxn>
                <a:cxn ang="0">
                  <a:pos x="2994" y="1269"/>
                </a:cxn>
                <a:cxn ang="0">
                  <a:pos x="2927" y="1357"/>
                </a:cxn>
                <a:cxn ang="0">
                  <a:pos x="3022" y="2173"/>
                </a:cxn>
              </a:cxnLst>
              <a:rect l="0" t="0" r="r" b="b"/>
              <a:pathLst>
                <a:path w="3561" h="3431">
                  <a:moveTo>
                    <a:pt x="3012" y="2381"/>
                  </a:moveTo>
                  <a:cubicBezTo>
                    <a:pt x="2937" y="2381"/>
                    <a:pt x="2937" y="2381"/>
                    <a:pt x="2937" y="2381"/>
                  </a:cubicBezTo>
                  <a:cubicBezTo>
                    <a:pt x="2937" y="1940"/>
                    <a:pt x="2937" y="1940"/>
                    <a:pt x="2937" y="1940"/>
                  </a:cubicBezTo>
                  <a:cubicBezTo>
                    <a:pt x="3506" y="1940"/>
                    <a:pt x="3506" y="1940"/>
                    <a:pt x="3506" y="1940"/>
                  </a:cubicBezTo>
                  <a:cubicBezTo>
                    <a:pt x="3506" y="699"/>
                    <a:pt x="3506" y="699"/>
                    <a:pt x="3506" y="699"/>
                  </a:cubicBezTo>
                  <a:cubicBezTo>
                    <a:pt x="2870" y="699"/>
                    <a:pt x="2870" y="699"/>
                    <a:pt x="2870" y="699"/>
                  </a:cubicBezTo>
                  <a:cubicBezTo>
                    <a:pt x="2870" y="647"/>
                    <a:pt x="2870" y="647"/>
                    <a:pt x="2870" y="647"/>
                  </a:cubicBezTo>
                  <a:cubicBezTo>
                    <a:pt x="3506" y="647"/>
                    <a:pt x="3506" y="647"/>
                    <a:pt x="3506" y="647"/>
                  </a:cubicBezTo>
                  <a:cubicBezTo>
                    <a:pt x="3506" y="68"/>
                    <a:pt x="3506" y="68"/>
                    <a:pt x="3506" y="68"/>
                  </a:cubicBezTo>
                  <a:cubicBezTo>
                    <a:pt x="3404" y="68"/>
                    <a:pt x="3404" y="68"/>
                    <a:pt x="3404" y="68"/>
                  </a:cubicBezTo>
                  <a:cubicBezTo>
                    <a:pt x="3404" y="166"/>
                    <a:pt x="3404" y="166"/>
                    <a:pt x="3404" y="166"/>
                  </a:cubicBezTo>
                  <a:cubicBezTo>
                    <a:pt x="2979" y="166"/>
                    <a:pt x="2979" y="166"/>
                    <a:pt x="2979" y="166"/>
                  </a:cubicBezTo>
                  <a:cubicBezTo>
                    <a:pt x="2979" y="107"/>
                    <a:pt x="2979" y="107"/>
                    <a:pt x="2979" y="107"/>
                  </a:cubicBezTo>
                  <a:cubicBezTo>
                    <a:pt x="2878" y="107"/>
                    <a:pt x="2878" y="107"/>
                    <a:pt x="2878" y="107"/>
                  </a:cubicBezTo>
                  <a:cubicBezTo>
                    <a:pt x="2878" y="166"/>
                    <a:pt x="2878" y="166"/>
                    <a:pt x="2878" y="166"/>
                  </a:cubicBezTo>
                  <a:cubicBezTo>
                    <a:pt x="2642" y="166"/>
                    <a:pt x="2642" y="166"/>
                    <a:pt x="2642" y="166"/>
                  </a:cubicBezTo>
                  <a:cubicBezTo>
                    <a:pt x="2642" y="294"/>
                    <a:pt x="2642" y="294"/>
                    <a:pt x="2642" y="294"/>
                  </a:cubicBezTo>
                  <a:cubicBezTo>
                    <a:pt x="2489" y="203"/>
                    <a:pt x="2489" y="203"/>
                    <a:pt x="2489" y="203"/>
                  </a:cubicBezTo>
                  <a:cubicBezTo>
                    <a:pt x="2120" y="423"/>
                    <a:pt x="2120" y="423"/>
                    <a:pt x="2120" y="423"/>
                  </a:cubicBezTo>
                  <a:cubicBezTo>
                    <a:pt x="2858" y="423"/>
                    <a:pt x="2858" y="423"/>
                    <a:pt x="2858" y="423"/>
                  </a:cubicBezTo>
                  <a:cubicBezTo>
                    <a:pt x="2652" y="300"/>
                    <a:pt x="2652" y="300"/>
                    <a:pt x="2652" y="300"/>
                  </a:cubicBezTo>
                  <a:cubicBezTo>
                    <a:pt x="2652" y="176"/>
                    <a:pt x="2652" y="176"/>
                    <a:pt x="2652" y="176"/>
                  </a:cubicBezTo>
                  <a:cubicBezTo>
                    <a:pt x="2888" y="176"/>
                    <a:pt x="2888" y="176"/>
                    <a:pt x="2888" y="176"/>
                  </a:cubicBezTo>
                  <a:cubicBezTo>
                    <a:pt x="2888" y="117"/>
                    <a:pt x="2888" y="117"/>
                    <a:pt x="2888" y="117"/>
                  </a:cubicBezTo>
                  <a:cubicBezTo>
                    <a:pt x="2969" y="117"/>
                    <a:pt x="2969" y="117"/>
                    <a:pt x="2969" y="117"/>
                  </a:cubicBezTo>
                  <a:cubicBezTo>
                    <a:pt x="2969" y="176"/>
                    <a:pt x="2969" y="176"/>
                    <a:pt x="2969" y="176"/>
                  </a:cubicBezTo>
                  <a:cubicBezTo>
                    <a:pt x="3414" y="176"/>
                    <a:pt x="3414" y="176"/>
                    <a:pt x="3414" y="176"/>
                  </a:cubicBezTo>
                  <a:cubicBezTo>
                    <a:pt x="3414" y="78"/>
                    <a:pt x="3414" y="78"/>
                    <a:pt x="3414" y="78"/>
                  </a:cubicBezTo>
                  <a:cubicBezTo>
                    <a:pt x="3496" y="78"/>
                    <a:pt x="3496" y="78"/>
                    <a:pt x="3496" y="78"/>
                  </a:cubicBezTo>
                  <a:cubicBezTo>
                    <a:pt x="3496" y="637"/>
                    <a:pt x="3496" y="637"/>
                    <a:pt x="3496" y="637"/>
                  </a:cubicBezTo>
                  <a:cubicBezTo>
                    <a:pt x="2870" y="637"/>
                    <a:pt x="2870" y="637"/>
                    <a:pt x="2870" y="637"/>
                  </a:cubicBezTo>
                  <a:cubicBezTo>
                    <a:pt x="2870" y="575"/>
                    <a:pt x="2870" y="575"/>
                    <a:pt x="2870" y="575"/>
                  </a:cubicBezTo>
                  <a:cubicBezTo>
                    <a:pt x="2900" y="575"/>
                    <a:pt x="2900" y="575"/>
                    <a:pt x="2900" y="575"/>
                  </a:cubicBezTo>
                  <a:cubicBezTo>
                    <a:pt x="2936" y="498"/>
                    <a:pt x="2936" y="498"/>
                    <a:pt x="2936" y="498"/>
                  </a:cubicBezTo>
                  <a:cubicBezTo>
                    <a:pt x="2047" y="498"/>
                    <a:pt x="2047" y="498"/>
                    <a:pt x="2047" y="498"/>
                  </a:cubicBezTo>
                  <a:cubicBezTo>
                    <a:pt x="1917" y="331"/>
                    <a:pt x="1743" y="199"/>
                    <a:pt x="1556" y="124"/>
                  </a:cubicBezTo>
                  <a:cubicBezTo>
                    <a:pt x="1556" y="0"/>
                    <a:pt x="1556" y="0"/>
                    <a:pt x="1556" y="0"/>
                  </a:cubicBezTo>
                  <a:cubicBezTo>
                    <a:pt x="861" y="0"/>
                    <a:pt x="861" y="0"/>
                    <a:pt x="861" y="0"/>
                  </a:cubicBezTo>
                  <a:cubicBezTo>
                    <a:pt x="861" y="124"/>
                    <a:pt x="861" y="124"/>
                    <a:pt x="861" y="124"/>
                  </a:cubicBezTo>
                  <a:cubicBezTo>
                    <a:pt x="660" y="204"/>
                    <a:pt x="476" y="350"/>
                    <a:pt x="343" y="534"/>
                  </a:cubicBezTo>
                  <a:cubicBezTo>
                    <a:pt x="199" y="733"/>
                    <a:pt x="123" y="964"/>
                    <a:pt x="123" y="1202"/>
                  </a:cubicBezTo>
                  <a:cubicBezTo>
                    <a:pt x="123" y="1207"/>
                    <a:pt x="123" y="1207"/>
                    <a:pt x="123" y="1207"/>
                  </a:cubicBezTo>
                  <a:cubicBezTo>
                    <a:pt x="2432" y="1207"/>
                    <a:pt x="2432" y="1207"/>
                    <a:pt x="2432" y="1207"/>
                  </a:cubicBezTo>
                  <a:cubicBezTo>
                    <a:pt x="2432" y="1052"/>
                    <a:pt x="2432" y="1052"/>
                    <a:pt x="2432" y="1052"/>
                  </a:cubicBezTo>
                  <a:cubicBezTo>
                    <a:pt x="2546" y="1052"/>
                    <a:pt x="2546" y="1052"/>
                    <a:pt x="2546" y="1052"/>
                  </a:cubicBezTo>
                  <a:cubicBezTo>
                    <a:pt x="2546" y="1207"/>
                    <a:pt x="2546" y="1207"/>
                    <a:pt x="2546" y="1207"/>
                  </a:cubicBezTo>
                  <a:cubicBezTo>
                    <a:pt x="2870" y="1207"/>
                    <a:pt x="2870" y="1207"/>
                    <a:pt x="2870" y="1207"/>
                  </a:cubicBezTo>
                  <a:cubicBezTo>
                    <a:pt x="2870" y="709"/>
                    <a:pt x="2870" y="709"/>
                    <a:pt x="2870" y="709"/>
                  </a:cubicBezTo>
                  <a:cubicBezTo>
                    <a:pt x="3496" y="709"/>
                    <a:pt x="3496" y="709"/>
                    <a:pt x="3496" y="709"/>
                  </a:cubicBezTo>
                  <a:cubicBezTo>
                    <a:pt x="3496" y="1930"/>
                    <a:pt x="3496" y="1930"/>
                    <a:pt x="3496" y="1930"/>
                  </a:cubicBezTo>
                  <a:cubicBezTo>
                    <a:pt x="2937" y="1930"/>
                    <a:pt x="2937" y="1930"/>
                    <a:pt x="2937" y="1930"/>
                  </a:cubicBezTo>
                  <a:cubicBezTo>
                    <a:pt x="2937" y="1367"/>
                    <a:pt x="2937" y="1367"/>
                    <a:pt x="2937" y="1367"/>
                  </a:cubicBezTo>
                  <a:cubicBezTo>
                    <a:pt x="2973" y="1367"/>
                    <a:pt x="2973" y="1367"/>
                    <a:pt x="2973" y="1367"/>
                  </a:cubicBezTo>
                  <a:cubicBezTo>
                    <a:pt x="3007" y="1259"/>
                    <a:pt x="3007" y="1259"/>
                    <a:pt x="3007" y="1259"/>
                  </a:cubicBezTo>
                  <a:cubicBezTo>
                    <a:pt x="0" y="1259"/>
                    <a:pt x="0" y="1259"/>
                    <a:pt x="0" y="1259"/>
                  </a:cubicBezTo>
                  <a:cubicBezTo>
                    <a:pt x="0" y="1337"/>
                    <a:pt x="0" y="1337"/>
                    <a:pt x="0" y="1337"/>
                  </a:cubicBezTo>
                  <a:cubicBezTo>
                    <a:pt x="70" y="1337"/>
                    <a:pt x="70" y="1337"/>
                    <a:pt x="70" y="1337"/>
                  </a:cubicBezTo>
                  <a:cubicBezTo>
                    <a:pt x="70" y="2215"/>
                    <a:pt x="70" y="2215"/>
                    <a:pt x="70" y="2215"/>
                  </a:cubicBezTo>
                  <a:cubicBezTo>
                    <a:pt x="1861" y="2215"/>
                    <a:pt x="1861" y="2215"/>
                    <a:pt x="1861" y="2215"/>
                  </a:cubicBezTo>
                  <a:cubicBezTo>
                    <a:pt x="1518" y="2407"/>
                    <a:pt x="1518" y="2407"/>
                    <a:pt x="1518" y="2407"/>
                  </a:cubicBezTo>
                  <a:cubicBezTo>
                    <a:pt x="571" y="2407"/>
                    <a:pt x="571" y="2407"/>
                    <a:pt x="571" y="2407"/>
                  </a:cubicBezTo>
                  <a:cubicBezTo>
                    <a:pt x="571" y="2270"/>
                    <a:pt x="571" y="2270"/>
                    <a:pt x="571" y="2270"/>
                  </a:cubicBezTo>
                  <a:cubicBezTo>
                    <a:pt x="71" y="2270"/>
                    <a:pt x="71" y="2270"/>
                    <a:pt x="71" y="2270"/>
                  </a:cubicBezTo>
                  <a:cubicBezTo>
                    <a:pt x="71" y="3431"/>
                    <a:pt x="71" y="3431"/>
                    <a:pt x="71" y="3431"/>
                  </a:cubicBezTo>
                  <a:cubicBezTo>
                    <a:pt x="571" y="3431"/>
                    <a:pt x="571" y="3431"/>
                    <a:pt x="571" y="3431"/>
                  </a:cubicBezTo>
                  <a:cubicBezTo>
                    <a:pt x="571" y="2508"/>
                    <a:pt x="571" y="2508"/>
                    <a:pt x="571" y="2508"/>
                  </a:cubicBezTo>
                  <a:cubicBezTo>
                    <a:pt x="672" y="2508"/>
                    <a:pt x="672" y="2508"/>
                    <a:pt x="672" y="2508"/>
                  </a:cubicBezTo>
                  <a:cubicBezTo>
                    <a:pt x="672" y="3431"/>
                    <a:pt x="672" y="3431"/>
                    <a:pt x="672" y="3431"/>
                  </a:cubicBezTo>
                  <a:cubicBezTo>
                    <a:pt x="962" y="3431"/>
                    <a:pt x="962" y="3431"/>
                    <a:pt x="962" y="3431"/>
                  </a:cubicBezTo>
                  <a:cubicBezTo>
                    <a:pt x="962" y="2508"/>
                    <a:pt x="962" y="2508"/>
                    <a:pt x="962" y="2508"/>
                  </a:cubicBezTo>
                  <a:cubicBezTo>
                    <a:pt x="1064" y="2508"/>
                    <a:pt x="1064" y="2508"/>
                    <a:pt x="1064" y="2508"/>
                  </a:cubicBezTo>
                  <a:cubicBezTo>
                    <a:pt x="1064" y="3431"/>
                    <a:pt x="1064" y="3431"/>
                    <a:pt x="1064" y="3431"/>
                  </a:cubicBezTo>
                  <a:cubicBezTo>
                    <a:pt x="1353" y="3431"/>
                    <a:pt x="1353" y="3431"/>
                    <a:pt x="1353" y="3431"/>
                  </a:cubicBezTo>
                  <a:cubicBezTo>
                    <a:pt x="1353" y="2508"/>
                    <a:pt x="1353" y="2508"/>
                    <a:pt x="1353" y="2508"/>
                  </a:cubicBezTo>
                  <a:cubicBezTo>
                    <a:pt x="1417" y="2508"/>
                    <a:pt x="1417" y="2508"/>
                    <a:pt x="1417" y="2508"/>
                  </a:cubicBezTo>
                  <a:cubicBezTo>
                    <a:pt x="1417" y="2565"/>
                    <a:pt x="1417" y="2565"/>
                    <a:pt x="1417" y="2565"/>
                  </a:cubicBezTo>
                  <a:cubicBezTo>
                    <a:pt x="3561" y="2565"/>
                    <a:pt x="3561" y="2565"/>
                    <a:pt x="3561" y="2565"/>
                  </a:cubicBezTo>
                  <a:cubicBezTo>
                    <a:pt x="3561" y="2464"/>
                    <a:pt x="3561" y="2464"/>
                    <a:pt x="3561" y="2464"/>
                  </a:cubicBezTo>
                  <a:cubicBezTo>
                    <a:pt x="3012" y="2155"/>
                    <a:pt x="3012" y="2155"/>
                    <a:pt x="3012" y="2155"/>
                  </a:cubicBezTo>
                  <a:lnTo>
                    <a:pt x="3012" y="2381"/>
                  </a:lnTo>
                  <a:close/>
                  <a:moveTo>
                    <a:pt x="2156" y="413"/>
                  </a:moveTo>
                  <a:cubicBezTo>
                    <a:pt x="2489" y="214"/>
                    <a:pt x="2489" y="214"/>
                    <a:pt x="2489" y="214"/>
                  </a:cubicBezTo>
                  <a:cubicBezTo>
                    <a:pt x="2822" y="413"/>
                    <a:pt x="2822" y="413"/>
                    <a:pt x="2822" y="413"/>
                  </a:cubicBezTo>
                  <a:lnTo>
                    <a:pt x="2156" y="413"/>
                  </a:lnTo>
                  <a:close/>
                  <a:moveTo>
                    <a:pt x="133" y="1197"/>
                  </a:moveTo>
                  <a:cubicBezTo>
                    <a:pt x="134" y="963"/>
                    <a:pt x="210" y="736"/>
                    <a:pt x="351" y="540"/>
                  </a:cubicBezTo>
                  <a:cubicBezTo>
                    <a:pt x="484" y="356"/>
                    <a:pt x="667" y="212"/>
                    <a:pt x="868" y="132"/>
                  </a:cubicBezTo>
                  <a:cubicBezTo>
                    <a:pt x="871" y="131"/>
                    <a:pt x="871" y="131"/>
                    <a:pt x="871" y="131"/>
                  </a:cubicBezTo>
                  <a:cubicBezTo>
                    <a:pt x="871" y="10"/>
                    <a:pt x="871" y="10"/>
                    <a:pt x="871" y="10"/>
                  </a:cubicBezTo>
                  <a:cubicBezTo>
                    <a:pt x="1546" y="10"/>
                    <a:pt x="1546" y="10"/>
                    <a:pt x="1546" y="10"/>
                  </a:cubicBezTo>
                  <a:cubicBezTo>
                    <a:pt x="1546" y="131"/>
                    <a:pt x="1546" y="131"/>
                    <a:pt x="1546" y="131"/>
                  </a:cubicBezTo>
                  <a:cubicBezTo>
                    <a:pt x="1549" y="132"/>
                    <a:pt x="1549" y="132"/>
                    <a:pt x="1549" y="132"/>
                  </a:cubicBezTo>
                  <a:cubicBezTo>
                    <a:pt x="1734" y="205"/>
                    <a:pt x="1907" y="336"/>
                    <a:pt x="2036" y="501"/>
                  </a:cubicBezTo>
                  <a:cubicBezTo>
                    <a:pt x="2071" y="575"/>
                    <a:pt x="2071" y="575"/>
                    <a:pt x="2071" y="575"/>
                  </a:cubicBezTo>
                  <a:cubicBezTo>
                    <a:pt x="2108" y="575"/>
                    <a:pt x="2108" y="575"/>
                    <a:pt x="2108" y="575"/>
                  </a:cubicBezTo>
                  <a:cubicBezTo>
                    <a:pt x="2108" y="1197"/>
                    <a:pt x="2108" y="1197"/>
                    <a:pt x="2108" y="1197"/>
                  </a:cubicBezTo>
                  <a:lnTo>
                    <a:pt x="133" y="1197"/>
                  </a:lnTo>
                  <a:close/>
                  <a:moveTo>
                    <a:pt x="2860" y="1197"/>
                  </a:moveTo>
                  <a:cubicBezTo>
                    <a:pt x="2556" y="1197"/>
                    <a:pt x="2556" y="1197"/>
                    <a:pt x="2556" y="1197"/>
                  </a:cubicBezTo>
                  <a:cubicBezTo>
                    <a:pt x="2556" y="1042"/>
                    <a:pt x="2556" y="1042"/>
                    <a:pt x="2556" y="1042"/>
                  </a:cubicBezTo>
                  <a:cubicBezTo>
                    <a:pt x="2422" y="1042"/>
                    <a:pt x="2422" y="1042"/>
                    <a:pt x="2422" y="1042"/>
                  </a:cubicBezTo>
                  <a:cubicBezTo>
                    <a:pt x="2422" y="1197"/>
                    <a:pt x="2422" y="1197"/>
                    <a:pt x="2422" y="1197"/>
                  </a:cubicBezTo>
                  <a:cubicBezTo>
                    <a:pt x="2118" y="1197"/>
                    <a:pt x="2118" y="1197"/>
                    <a:pt x="2118" y="1197"/>
                  </a:cubicBezTo>
                  <a:cubicBezTo>
                    <a:pt x="2118" y="565"/>
                    <a:pt x="2118" y="565"/>
                    <a:pt x="2118" y="565"/>
                  </a:cubicBezTo>
                  <a:cubicBezTo>
                    <a:pt x="2077" y="565"/>
                    <a:pt x="2077" y="565"/>
                    <a:pt x="2077" y="565"/>
                  </a:cubicBezTo>
                  <a:cubicBezTo>
                    <a:pt x="2051" y="508"/>
                    <a:pt x="2051" y="508"/>
                    <a:pt x="2051" y="508"/>
                  </a:cubicBezTo>
                  <a:cubicBezTo>
                    <a:pt x="2920" y="508"/>
                    <a:pt x="2920" y="508"/>
                    <a:pt x="2920" y="508"/>
                  </a:cubicBezTo>
                  <a:cubicBezTo>
                    <a:pt x="2893" y="565"/>
                    <a:pt x="2893" y="565"/>
                    <a:pt x="2893" y="565"/>
                  </a:cubicBezTo>
                  <a:cubicBezTo>
                    <a:pt x="2860" y="565"/>
                    <a:pt x="2860" y="565"/>
                    <a:pt x="2860" y="565"/>
                  </a:cubicBezTo>
                  <a:lnTo>
                    <a:pt x="2860" y="1197"/>
                  </a:lnTo>
                  <a:close/>
                  <a:moveTo>
                    <a:pt x="80" y="2205"/>
                  </a:moveTo>
                  <a:cubicBezTo>
                    <a:pt x="80" y="1327"/>
                    <a:pt x="80" y="1327"/>
                    <a:pt x="80" y="1327"/>
                  </a:cubicBezTo>
                  <a:cubicBezTo>
                    <a:pt x="10" y="1327"/>
                    <a:pt x="10" y="1327"/>
                    <a:pt x="10" y="1327"/>
                  </a:cubicBezTo>
                  <a:cubicBezTo>
                    <a:pt x="10" y="1269"/>
                    <a:pt x="10" y="1269"/>
                    <a:pt x="10" y="1269"/>
                  </a:cubicBezTo>
                  <a:cubicBezTo>
                    <a:pt x="1979" y="1269"/>
                    <a:pt x="1979" y="1269"/>
                    <a:pt x="1979" y="1269"/>
                  </a:cubicBezTo>
                  <a:cubicBezTo>
                    <a:pt x="2010" y="1367"/>
                    <a:pt x="2010" y="1367"/>
                    <a:pt x="2010" y="1367"/>
                  </a:cubicBezTo>
                  <a:cubicBezTo>
                    <a:pt x="2042" y="1367"/>
                    <a:pt x="2042" y="1367"/>
                    <a:pt x="2042" y="1367"/>
                  </a:cubicBezTo>
                  <a:cubicBezTo>
                    <a:pt x="2042" y="2381"/>
                    <a:pt x="2042" y="2381"/>
                    <a:pt x="2042" y="2381"/>
                  </a:cubicBezTo>
                  <a:cubicBezTo>
                    <a:pt x="1966" y="2381"/>
                    <a:pt x="1966" y="2381"/>
                    <a:pt x="1966" y="2381"/>
                  </a:cubicBezTo>
                  <a:cubicBezTo>
                    <a:pt x="1966" y="2156"/>
                    <a:pt x="1966" y="2156"/>
                    <a:pt x="1966" y="2156"/>
                  </a:cubicBezTo>
                  <a:cubicBezTo>
                    <a:pt x="1879" y="2205"/>
                    <a:pt x="1879" y="2205"/>
                    <a:pt x="1879" y="2205"/>
                  </a:cubicBezTo>
                  <a:lnTo>
                    <a:pt x="80" y="2205"/>
                  </a:lnTo>
                  <a:close/>
                  <a:moveTo>
                    <a:pt x="1343" y="2498"/>
                  </a:moveTo>
                  <a:cubicBezTo>
                    <a:pt x="1343" y="3421"/>
                    <a:pt x="1343" y="3421"/>
                    <a:pt x="1343" y="3421"/>
                  </a:cubicBezTo>
                  <a:cubicBezTo>
                    <a:pt x="1074" y="3421"/>
                    <a:pt x="1074" y="3421"/>
                    <a:pt x="1074" y="3421"/>
                  </a:cubicBezTo>
                  <a:cubicBezTo>
                    <a:pt x="1074" y="2498"/>
                    <a:pt x="1074" y="2498"/>
                    <a:pt x="1074" y="2498"/>
                  </a:cubicBezTo>
                  <a:cubicBezTo>
                    <a:pt x="952" y="2498"/>
                    <a:pt x="952" y="2498"/>
                    <a:pt x="952" y="2498"/>
                  </a:cubicBezTo>
                  <a:cubicBezTo>
                    <a:pt x="952" y="3421"/>
                    <a:pt x="952" y="3421"/>
                    <a:pt x="952" y="3421"/>
                  </a:cubicBezTo>
                  <a:cubicBezTo>
                    <a:pt x="682" y="3421"/>
                    <a:pt x="682" y="3421"/>
                    <a:pt x="682" y="3421"/>
                  </a:cubicBezTo>
                  <a:cubicBezTo>
                    <a:pt x="682" y="2498"/>
                    <a:pt x="682" y="2498"/>
                    <a:pt x="682" y="2498"/>
                  </a:cubicBezTo>
                  <a:cubicBezTo>
                    <a:pt x="561" y="2498"/>
                    <a:pt x="561" y="2498"/>
                    <a:pt x="561" y="2498"/>
                  </a:cubicBezTo>
                  <a:cubicBezTo>
                    <a:pt x="561" y="3421"/>
                    <a:pt x="561" y="3421"/>
                    <a:pt x="561" y="3421"/>
                  </a:cubicBezTo>
                  <a:cubicBezTo>
                    <a:pt x="81" y="3421"/>
                    <a:pt x="81" y="3421"/>
                    <a:pt x="81" y="3421"/>
                  </a:cubicBezTo>
                  <a:cubicBezTo>
                    <a:pt x="81" y="2280"/>
                    <a:pt x="81" y="2280"/>
                    <a:pt x="81" y="2280"/>
                  </a:cubicBezTo>
                  <a:cubicBezTo>
                    <a:pt x="561" y="2280"/>
                    <a:pt x="561" y="2280"/>
                    <a:pt x="561" y="2280"/>
                  </a:cubicBezTo>
                  <a:cubicBezTo>
                    <a:pt x="561" y="2417"/>
                    <a:pt x="561" y="2417"/>
                    <a:pt x="561" y="2417"/>
                  </a:cubicBezTo>
                  <a:cubicBezTo>
                    <a:pt x="1500" y="2417"/>
                    <a:pt x="1500" y="2417"/>
                    <a:pt x="1500" y="2417"/>
                  </a:cubicBezTo>
                  <a:cubicBezTo>
                    <a:pt x="1420" y="2463"/>
                    <a:pt x="1420" y="2463"/>
                    <a:pt x="1420" y="2463"/>
                  </a:cubicBezTo>
                  <a:cubicBezTo>
                    <a:pt x="1417" y="2464"/>
                    <a:pt x="1417" y="2464"/>
                    <a:pt x="1417" y="2464"/>
                  </a:cubicBezTo>
                  <a:cubicBezTo>
                    <a:pt x="1417" y="2498"/>
                    <a:pt x="1417" y="2498"/>
                    <a:pt x="1417" y="2498"/>
                  </a:cubicBezTo>
                  <a:lnTo>
                    <a:pt x="1343" y="2498"/>
                  </a:lnTo>
                  <a:close/>
                  <a:moveTo>
                    <a:pt x="3022" y="2173"/>
                  </a:moveTo>
                  <a:cubicBezTo>
                    <a:pt x="3551" y="2470"/>
                    <a:pt x="3551" y="2470"/>
                    <a:pt x="3551" y="2470"/>
                  </a:cubicBezTo>
                  <a:cubicBezTo>
                    <a:pt x="3551" y="2555"/>
                    <a:pt x="3551" y="2555"/>
                    <a:pt x="3551" y="2555"/>
                  </a:cubicBezTo>
                  <a:cubicBezTo>
                    <a:pt x="1427" y="2555"/>
                    <a:pt x="1427" y="2555"/>
                    <a:pt x="1427" y="2555"/>
                  </a:cubicBezTo>
                  <a:cubicBezTo>
                    <a:pt x="1427" y="2470"/>
                    <a:pt x="1427" y="2470"/>
                    <a:pt x="1427" y="2470"/>
                  </a:cubicBezTo>
                  <a:cubicBezTo>
                    <a:pt x="1956" y="2173"/>
                    <a:pt x="1956" y="2173"/>
                    <a:pt x="1956" y="2173"/>
                  </a:cubicBezTo>
                  <a:cubicBezTo>
                    <a:pt x="1956" y="2391"/>
                    <a:pt x="1956" y="2391"/>
                    <a:pt x="1956" y="2391"/>
                  </a:cubicBezTo>
                  <a:cubicBezTo>
                    <a:pt x="2052" y="2391"/>
                    <a:pt x="2052" y="2391"/>
                    <a:pt x="2052" y="2391"/>
                  </a:cubicBezTo>
                  <a:cubicBezTo>
                    <a:pt x="2052" y="1357"/>
                    <a:pt x="2052" y="1357"/>
                    <a:pt x="2052" y="1357"/>
                  </a:cubicBezTo>
                  <a:cubicBezTo>
                    <a:pt x="2017" y="1357"/>
                    <a:pt x="2017" y="1357"/>
                    <a:pt x="2017" y="1357"/>
                  </a:cubicBezTo>
                  <a:cubicBezTo>
                    <a:pt x="1989" y="1269"/>
                    <a:pt x="1989" y="1269"/>
                    <a:pt x="1989" y="1269"/>
                  </a:cubicBezTo>
                  <a:cubicBezTo>
                    <a:pt x="2994" y="1269"/>
                    <a:pt x="2994" y="1269"/>
                    <a:pt x="2994" y="1269"/>
                  </a:cubicBezTo>
                  <a:cubicBezTo>
                    <a:pt x="2966" y="1357"/>
                    <a:pt x="2966" y="1357"/>
                    <a:pt x="2966" y="1357"/>
                  </a:cubicBezTo>
                  <a:cubicBezTo>
                    <a:pt x="2932" y="1357"/>
                    <a:pt x="2932" y="1357"/>
                    <a:pt x="2932" y="1357"/>
                  </a:cubicBezTo>
                  <a:cubicBezTo>
                    <a:pt x="2927" y="1357"/>
                    <a:pt x="2927" y="1357"/>
                    <a:pt x="2927" y="1357"/>
                  </a:cubicBezTo>
                  <a:cubicBezTo>
                    <a:pt x="2927" y="2391"/>
                    <a:pt x="2927" y="2391"/>
                    <a:pt x="2927" y="2391"/>
                  </a:cubicBezTo>
                  <a:cubicBezTo>
                    <a:pt x="3022" y="2391"/>
                    <a:pt x="3022" y="2391"/>
                    <a:pt x="3022" y="2391"/>
                  </a:cubicBezTo>
                  <a:lnTo>
                    <a:pt x="3022" y="2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57" name="Freeform 50"/>
            <p:cNvSpPr>
              <a:spLocks noEditPoints="1"/>
            </p:cNvSpPr>
            <p:nvPr userDrawn="1"/>
          </p:nvSpPr>
          <p:spPr bwMode="auto">
            <a:xfrm>
              <a:off x="5457" y="1681"/>
              <a:ext cx="108" cy="223"/>
            </a:xfrm>
            <a:custGeom>
              <a:avLst/>
              <a:gdLst/>
              <a:ahLst/>
              <a:cxnLst>
                <a:cxn ang="0">
                  <a:pos x="0" y="223"/>
                </a:cxn>
                <a:cxn ang="0">
                  <a:pos x="108" y="223"/>
                </a:cxn>
                <a:cxn ang="0">
                  <a:pos x="108" y="0"/>
                </a:cxn>
                <a:cxn ang="0">
                  <a:pos x="0" y="0"/>
                </a:cxn>
                <a:cxn ang="0">
                  <a:pos x="0" y="223"/>
                </a:cxn>
                <a:cxn ang="0">
                  <a:pos x="8" y="8"/>
                </a:cxn>
                <a:cxn ang="0">
                  <a:pos x="99" y="8"/>
                </a:cxn>
                <a:cxn ang="0">
                  <a:pos x="99" y="215"/>
                </a:cxn>
                <a:cxn ang="0">
                  <a:pos x="8" y="215"/>
                </a:cxn>
                <a:cxn ang="0">
                  <a:pos x="8" y="8"/>
                </a:cxn>
              </a:cxnLst>
              <a:rect l="0" t="0" r="r" b="b"/>
              <a:pathLst>
                <a:path w="108" h="223">
                  <a:moveTo>
                    <a:pt x="0" y="223"/>
                  </a:moveTo>
                  <a:lnTo>
                    <a:pt x="108" y="223"/>
                  </a:lnTo>
                  <a:lnTo>
                    <a:pt x="108" y="0"/>
                  </a:lnTo>
                  <a:lnTo>
                    <a:pt x="0" y="0"/>
                  </a:lnTo>
                  <a:lnTo>
                    <a:pt x="0" y="223"/>
                  </a:lnTo>
                  <a:close/>
                  <a:moveTo>
                    <a:pt x="8" y="8"/>
                  </a:moveTo>
                  <a:lnTo>
                    <a:pt x="99" y="8"/>
                  </a:lnTo>
                  <a:lnTo>
                    <a:pt x="99" y="215"/>
                  </a:lnTo>
                  <a:lnTo>
                    <a:pt x="8" y="215"/>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58" name="Freeform 51"/>
            <p:cNvSpPr>
              <a:spLocks noEditPoints="1"/>
            </p:cNvSpPr>
            <p:nvPr userDrawn="1"/>
          </p:nvSpPr>
          <p:spPr bwMode="auto">
            <a:xfrm>
              <a:off x="4468" y="3352"/>
              <a:ext cx="1727" cy="1005"/>
            </a:xfrm>
            <a:custGeom>
              <a:avLst/>
              <a:gdLst/>
              <a:ahLst/>
              <a:cxnLst>
                <a:cxn ang="0">
                  <a:pos x="0" y="1005"/>
                </a:cxn>
                <a:cxn ang="0">
                  <a:pos x="446" y="1005"/>
                </a:cxn>
                <a:cxn ang="0">
                  <a:pos x="446" y="519"/>
                </a:cxn>
                <a:cxn ang="0">
                  <a:pos x="532" y="519"/>
                </a:cxn>
                <a:cxn ang="0">
                  <a:pos x="532" y="1005"/>
                </a:cxn>
                <a:cxn ang="0">
                  <a:pos x="633" y="1005"/>
                </a:cxn>
                <a:cxn ang="0">
                  <a:pos x="633" y="519"/>
                </a:cxn>
                <a:cxn ang="0">
                  <a:pos x="719" y="519"/>
                </a:cxn>
                <a:cxn ang="0">
                  <a:pos x="719" y="1005"/>
                </a:cxn>
                <a:cxn ang="0">
                  <a:pos x="821" y="1005"/>
                </a:cxn>
                <a:cxn ang="0">
                  <a:pos x="821" y="519"/>
                </a:cxn>
                <a:cxn ang="0">
                  <a:pos x="906" y="519"/>
                </a:cxn>
                <a:cxn ang="0">
                  <a:pos x="906" y="1005"/>
                </a:cxn>
                <a:cxn ang="0">
                  <a:pos x="1009" y="1005"/>
                </a:cxn>
                <a:cxn ang="0">
                  <a:pos x="1009" y="519"/>
                </a:cxn>
                <a:cxn ang="0">
                  <a:pos x="1094" y="519"/>
                </a:cxn>
                <a:cxn ang="0">
                  <a:pos x="1094" y="1005"/>
                </a:cxn>
                <a:cxn ang="0">
                  <a:pos x="1196" y="1005"/>
                </a:cxn>
                <a:cxn ang="0">
                  <a:pos x="1196" y="519"/>
                </a:cxn>
                <a:cxn ang="0">
                  <a:pos x="1282" y="519"/>
                </a:cxn>
                <a:cxn ang="0">
                  <a:pos x="1282" y="1005"/>
                </a:cxn>
                <a:cxn ang="0">
                  <a:pos x="1727" y="1005"/>
                </a:cxn>
                <a:cxn ang="0">
                  <a:pos x="1727" y="0"/>
                </a:cxn>
                <a:cxn ang="0">
                  <a:pos x="0" y="0"/>
                </a:cxn>
                <a:cxn ang="0">
                  <a:pos x="0" y="1005"/>
                </a:cxn>
                <a:cxn ang="0">
                  <a:pos x="8" y="9"/>
                </a:cxn>
                <a:cxn ang="0">
                  <a:pos x="1719" y="9"/>
                </a:cxn>
                <a:cxn ang="0">
                  <a:pos x="1719" y="997"/>
                </a:cxn>
                <a:cxn ang="0">
                  <a:pos x="1290" y="997"/>
                </a:cxn>
                <a:cxn ang="0">
                  <a:pos x="1290" y="511"/>
                </a:cxn>
                <a:cxn ang="0">
                  <a:pos x="1188" y="511"/>
                </a:cxn>
                <a:cxn ang="0">
                  <a:pos x="1188" y="997"/>
                </a:cxn>
                <a:cxn ang="0">
                  <a:pos x="1102" y="997"/>
                </a:cxn>
                <a:cxn ang="0">
                  <a:pos x="1102" y="511"/>
                </a:cxn>
                <a:cxn ang="0">
                  <a:pos x="1001" y="511"/>
                </a:cxn>
                <a:cxn ang="0">
                  <a:pos x="1001" y="997"/>
                </a:cxn>
                <a:cxn ang="0">
                  <a:pos x="915" y="997"/>
                </a:cxn>
                <a:cxn ang="0">
                  <a:pos x="915" y="511"/>
                </a:cxn>
                <a:cxn ang="0">
                  <a:pos x="813" y="511"/>
                </a:cxn>
                <a:cxn ang="0">
                  <a:pos x="813" y="997"/>
                </a:cxn>
                <a:cxn ang="0">
                  <a:pos x="727" y="997"/>
                </a:cxn>
                <a:cxn ang="0">
                  <a:pos x="727" y="511"/>
                </a:cxn>
                <a:cxn ang="0">
                  <a:pos x="625" y="511"/>
                </a:cxn>
                <a:cxn ang="0">
                  <a:pos x="625" y="997"/>
                </a:cxn>
                <a:cxn ang="0">
                  <a:pos x="540" y="997"/>
                </a:cxn>
                <a:cxn ang="0">
                  <a:pos x="540" y="511"/>
                </a:cxn>
                <a:cxn ang="0">
                  <a:pos x="438" y="511"/>
                </a:cxn>
                <a:cxn ang="0">
                  <a:pos x="438" y="997"/>
                </a:cxn>
                <a:cxn ang="0">
                  <a:pos x="8" y="997"/>
                </a:cxn>
                <a:cxn ang="0">
                  <a:pos x="8" y="9"/>
                </a:cxn>
              </a:cxnLst>
              <a:rect l="0" t="0" r="r" b="b"/>
              <a:pathLst>
                <a:path w="1727" h="1005">
                  <a:moveTo>
                    <a:pt x="0" y="1005"/>
                  </a:moveTo>
                  <a:lnTo>
                    <a:pt x="446" y="1005"/>
                  </a:lnTo>
                  <a:lnTo>
                    <a:pt x="446" y="519"/>
                  </a:lnTo>
                  <a:lnTo>
                    <a:pt x="532" y="519"/>
                  </a:lnTo>
                  <a:lnTo>
                    <a:pt x="532" y="1005"/>
                  </a:lnTo>
                  <a:lnTo>
                    <a:pt x="633" y="1005"/>
                  </a:lnTo>
                  <a:lnTo>
                    <a:pt x="633" y="519"/>
                  </a:lnTo>
                  <a:lnTo>
                    <a:pt x="719" y="519"/>
                  </a:lnTo>
                  <a:lnTo>
                    <a:pt x="719" y="1005"/>
                  </a:lnTo>
                  <a:lnTo>
                    <a:pt x="821" y="1005"/>
                  </a:lnTo>
                  <a:lnTo>
                    <a:pt x="821" y="519"/>
                  </a:lnTo>
                  <a:lnTo>
                    <a:pt x="906" y="519"/>
                  </a:lnTo>
                  <a:lnTo>
                    <a:pt x="906" y="1005"/>
                  </a:lnTo>
                  <a:lnTo>
                    <a:pt x="1009" y="1005"/>
                  </a:lnTo>
                  <a:lnTo>
                    <a:pt x="1009" y="519"/>
                  </a:lnTo>
                  <a:lnTo>
                    <a:pt x="1094" y="519"/>
                  </a:lnTo>
                  <a:lnTo>
                    <a:pt x="1094" y="1005"/>
                  </a:lnTo>
                  <a:lnTo>
                    <a:pt x="1196" y="1005"/>
                  </a:lnTo>
                  <a:lnTo>
                    <a:pt x="1196" y="519"/>
                  </a:lnTo>
                  <a:lnTo>
                    <a:pt x="1282" y="519"/>
                  </a:lnTo>
                  <a:lnTo>
                    <a:pt x="1282" y="1005"/>
                  </a:lnTo>
                  <a:lnTo>
                    <a:pt x="1727" y="1005"/>
                  </a:lnTo>
                  <a:lnTo>
                    <a:pt x="1727" y="0"/>
                  </a:lnTo>
                  <a:lnTo>
                    <a:pt x="0" y="0"/>
                  </a:lnTo>
                  <a:lnTo>
                    <a:pt x="0" y="1005"/>
                  </a:lnTo>
                  <a:close/>
                  <a:moveTo>
                    <a:pt x="8" y="9"/>
                  </a:moveTo>
                  <a:lnTo>
                    <a:pt x="1719" y="9"/>
                  </a:lnTo>
                  <a:lnTo>
                    <a:pt x="1719" y="997"/>
                  </a:lnTo>
                  <a:lnTo>
                    <a:pt x="1290" y="997"/>
                  </a:lnTo>
                  <a:lnTo>
                    <a:pt x="1290" y="511"/>
                  </a:lnTo>
                  <a:lnTo>
                    <a:pt x="1188" y="511"/>
                  </a:lnTo>
                  <a:lnTo>
                    <a:pt x="1188" y="997"/>
                  </a:lnTo>
                  <a:lnTo>
                    <a:pt x="1102" y="997"/>
                  </a:lnTo>
                  <a:lnTo>
                    <a:pt x="1102" y="511"/>
                  </a:lnTo>
                  <a:lnTo>
                    <a:pt x="1001" y="511"/>
                  </a:lnTo>
                  <a:lnTo>
                    <a:pt x="1001" y="997"/>
                  </a:lnTo>
                  <a:lnTo>
                    <a:pt x="915" y="997"/>
                  </a:lnTo>
                  <a:lnTo>
                    <a:pt x="915" y="511"/>
                  </a:lnTo>
                  <a:lnTo>
                    <a:pt x="813" y="511"/>
                  </a:lnTo>
                  <a:lnTo>
                    <a:pt x="813" y="997"/>
                  </a:lnTo>
                  <a:lnTo>
                    <a:pt x="727" y="997"/>
                  </a:lnTo>
                  <a:lnTo>
                    <a:pt x="727" y="511"/>
                  </a:lnTo>
                  <a:lnTo>
                    <a:pt x="625" y="511"/>
                  </a:lnTo>
                  <a:lnTo>
                    <a:pt x="625" y="997"/>
                  </a:lnTo>
                  <a:lnTo>
                    <a:pt x="540" y="997"/>
                  </a:lnTo>
                  <a:lnTo>
                    <a:pt x="540" y="511"/>
                  </a:lnTo>
                  <a:lnTo>
                    <a:pt x="438" y="511"/>
                  </a:lnTo>
                  <a:lnTo>
                    <a:pt x="438" y="997"/>
                  </a:lnTo>
                  <a:lnTo>
                    <a:pt x="8" y="997"/>
                  </a:lnTo>
                  <a:lnTo>
                    <a:pt x="8"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59" name="Freeform 52"/>
            <p:cNvSpPr>
              <a:spLocks noEditPoints="1"/>
            </p:cNvSpPr>
            <p:nvPr userDrawn="1"/>
          </p:nvSpPr>
          <p:spPr bwMode="auto">
            <a:xfrm>
              <a:off x="4809" y="3591"/>
              <a:ext cx="1046" cy="172"/>
            </a:xfrm>
            <a:custGeom>
              <a:avLst/>
              <a:gdLst/>
              <a:ahLst/>
              <a:cxnLst>
                <a:cxn ang="0">
                  <a:pos x="1046" y="164"/>
                </a:cxn>
                <a:cxn ang="0">
                  <a:pos x="524" y="1"/>
                </a:cxn>
                <a:cxn ang="0">
                  <a:pos x="523" y="0"/>
                </a:cxn>
                <a:cxn ang="0">
                  <a:pos x="0" y="164"/>
                </a:cxn>
                <a:cxn ang="0">
                  <a:pos x="2" y="172"/>
                </a:cxn>
                <a:cxn ang="0">
                  <a:pos x="1044" y="172"/>
                </a:cxn>
                <a:cxn ang="0">
                  <a:pos x="1046" y="164"/>
                </a:cxn>
                <a:cxn ang="0">
                  <a:pos x="27" y="164"/>
                </a:cxn>
                <a:cxn ang="0">
                  <a:pos x="523" y="9"/>
                </a:cxn>
                <a:cxn ang="0">
                  <a:pos x="1018" y="164"/>
                </a:cxn>
                <a:cxn ang="0">
                  <a:pos x="27" y="164"/>
                </a:cxn>
              </a:cxnLst>
              <a:rect l="0" t="0" r="r" b="b"/>
              <a:pathLst>
                <a:path w="1046" h="172">
                  <a:moveTo>
                    <a:pt x="1046" y="164"/>
                  </a:moveTo>
                  <a:lnTo>
                    <a:pt x="524" y="1"/>
                  </a:lnTo>
                  <a:lnTo>
                    <a:pt x="523" y="0"/>
                  </a:lnTo>
                  <a:lnTo>
                    <a:pt x="0" y="164"/>
                  </a:lnTo>
                  <a:lnTo>
                    <a:pt x="2" y="172"/>
                  </a:lnTo>
                  <a:lnTo>
                    <a:pt x="1044" y="172"/>
                  </a:lnTo>
                  <a:lnTo>
                    <a:pt x="1046" y="164"/>
                  </a:lnTo>
                  <a:close/>
                  <a:moveTo>
                    <a:pt x="27" y="164"/>
                  </a:moveTo>
                  <a:lnTo>
                    <a:pt x="523" y="9"/>
                  </a:lnTo>
                  <a:lnTo>
                    <a:pt x="1018" y="164"/>
                  </a:lnTo>
                  <a:lnTo>
                    <a:pt x="27" y="1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sp>
          <p:nvSpPr>
            <p:cNvPr id="60" name="Freeform 53"/>
            <p:cNvSpPr>
              <a:spLocks noEditPoints="1"/>
            </p:cNvSpPr>
            <p:nvPr userDrawn="1"/>
          </p:nvSpPr>
          <p:spPr bwMode="auto">
            <a:xfrm>
              <a:off x="5099" y="1681"/>
              <a:ext cx="108" cy="223"/>
            </a:xfrm>
            <a:custGeom>
              <a:avLst/>
              <a:gdLst/>
              <a:ahLst/>
              <a:cxnLst>
                <a:cxn ang="0">
                  <a:pos x="0" y="223"/>
                </a:cxn>
                <a:cxn ang="0">
                  <a:pos x="108" y="223"/>
                </a:cxn>
                <a:cxn ang="0">
                  <a:pos x="108" y="0"/>
                </a:cxn>
                <a:cxn ang="0">
                  <a:pos x="0" y="0"/>
                </a:cxn>
                <a:cxn ang="0">
                  <a:pos x="0" y="223"/>
                </a:cxn>
                <a:cxn ang="0">
                  <a:pos x="8" y="8"/>
                </a:cxn>
                <a:cxn ang="0">
                  <a:pos x="100" y="8"/>
                </a:cxn>
                <a:cxn ang="0">
                  <a:pos x="100" y="215"/>
                </a:cxn>
                <a:cxn ang="0">
                  <a:pos x="8" y="215"/>
                </a:cxn>
                <a:cxn ang="0">
                  <a:pos x="8" y="8"/>
                </a:cxn>
              </a:cxnLst>
              <a:rect l="0" t="0" r="r" b="b"/>
              <a:pathLst>
                <a:path w="108" h="223">
                  <a:moveTo>
                    <a:pt x="0" y="223"/>
                  </a:moveTo>
                  <a:lnTo>
                    <a:pt x="108" y="223"/>
                  </a:lnTo>
                  <a:lnTo>
                    <a:pt x="108" y="0"/>
                  </a:lnTo>
                  <a:lnTo>
                    <a:pt x="0" y="0"/>
                  </a:lnTo>
                  <a:lnTo>
                    <a:pt x="0" y="223"/>
                  </a:lnTo>
                  <a:close/>
                  <a:moveTo>
                    <a:pt x="8" y="8"/>
                  </a:moveTo>
                  <a:lnTo>
                    <a:pt x="100" y="8"/>
                  </a:lnTo>
                  <a:lnTo>
                    <a:pt x="100" y="215"/>
                  </a:lnTo>
                  <a:lnTo>
                    <a:pt x="8" y="215"/>
                  </a:lnTo>
                  <a:lnTo>
                    <a:pt x="8"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da-DK" dirty="0"/>
            </a:p>
          </p:txBody>
        </p:sp>
      </p:grpSp>
      <p:sp>
        <p:nvSpPr>
          <p:cNvPr id="6" name="Text Placeholder 2"/>
          <p:cNvSpPr>
            <a:spLocks noGrp="1"/>
          </p:cNvSpPr>
          <p:nvPr>
            <p:ph type="body" sz="quarter" idx="10" hasCustomPrompt="1"/>
          </p:nvPr>
        </p:nvSpPr>
        <p:spPr>
          <a:xfrm>
            <a:off x="498537" y="4445958"/>
            <a:ext cx="7256221" cy="427417"/>
          </a:xfrm>
        </p:spPr>
        <p:txBody>
          <a:bodyPr/>
          <a:lstStyle>
            <a:lvl1pPr>
              <a:defRPr sz="2000" b="1">
                <a:solidFill>
                  <a:schemeClr val="tx1"/>
                </a:solidFill>
              </a:defRPr>
            </a:lvl1pPr>
          </a:lstStyle>
          <a:p>
            <a:pPr lvl="0"/>
            <a:r>
              <a:rPr lang="da-DK" dirty="0"/>
              <a:t>Indsæt foredragsholders navn i én linje</a:t>
            </a:r>
          </a:p>
        </p:txBody>
      </p:sp>
      <p:sp>
        <p:nvSpPr>
          <p:cNvPr id="9" name="Pladsholder til tekst 3"/>
          <p:cNvSpPr>
            <a:spLocks noGrp="1"/>
          </p:cNvSpPr>
          <p:nvPr>
            <p:ph type="body" sz="quarter" idx="11" hasCustomPrompt="1"/>
          </p:nvPr>
        </p:nvSpPr>
        <p:spPr>
          <a:xfrm>
            <a:off x="358774" y="5276206"/>
            <a:ext cx="7392989" cy="308610"/>
          </a:xfrm>
        </p:spPr>
        <p:txBody>
          <a:bodyPr anchor="b" anchorCtr="0"/>
          <a:lstStyle>
            <a:lvl1pPr>
              <a:defRPr sz="1300" b="1" baseline="0">
                <a:solidFill>
                  <a:schemeClr val="tx1"/>
                </a:solidFill>
              </a:defRPr>
            </a:lvl1pPr>
          </a:lstStyle>
          <a:p>
            <a:pPr lvl="0"/>
            <a:r>
              <a:rPr lang="da-DK" dirty="0"/>
              <a:t>Indsæt evt. forvaltningsnavn / enhed / afdeling i én linje</a:t>
            </a:r>
          </a:p>
        </p:txBody>
      </p:sp>
      <p:sp>
        <p:nvSpPr>
          <p:cNvPr id="17" name="Pladsholder til tekst 3"/>
          <p:cNvSpPr>
            <a:spLocks noGrp="1"/>
          </p:cNvSpPr>
          <p:nvPr>
            <p:ph type="body" sz="quarter" idx="12" hasCustomPrompt="1"/>
          </p:nvPr>
        </p:nvSpPr>
        <p:spPr>
          <a:xfrm>
            <a:off x="358774" y="5632387"/>
            <a:ext cx="7392989" cy="308610"/>
          </a:xfrm>
        </p:spPr>
        <p:txBody>
          <a:bodyPr anchor="t" anchorCtr="0"/>
          <a:lstStyle>
            <a:lvl1pPr>
              <a:defRPr sz="1300" b="1" baseline="0">
                <a:solidFill>
                  <a:schemeClr val="tx1"/>
                </a:solidFill>
              </a:defRPr>
            </a:lvl1pPr>
          </a:lstStyle>
          <a:p>
            <a:pPr lvl="0"/>
            <a:r>
              <a:rPr lang="da-DK" dirty="0"/>
              <a:t>Indsæt dato dd.mm 2016 </a:t>
            </a: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422145" y="5067680"/>
            <a:ext cx="728283" cy="728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571140"/>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3646">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hold (tekst)">
    <p:spTree>
      <p:nvGrpSpPr>
        <p:cNvPr id="1" name=""/>
        <p:cNvGrpSpPr/>
        <p:nvPr/>
      </p:nvGrpSpPr>
      <p:grpSpPr>
        <a:xfrm>
          <a:off x="0" y="0"/>
          <a:ext cx="0" cy="0"/>
          <a:chOff x="0" y="0"/>
          <a:chExt cx="0" cy="0"/>
        </a:xfrm>
      </p:grpSpPr>
      <p:sp>
        <p:nvSpPr>
          <p:cNvPr id="3" name="Titel 1"/>
          <p:cNvSpPr>
            <a:spLocks noGrp="1"/>
          </p:cNvSpPr>
          <p:nvPr>
            <p:ph type="title"/>
          </p:nvPr>
        </p:nvSpPr>
        <p:spPr/>
        <p:txBody>
          <a:bodyPr/>
          <a:lstStyle>
            <a:lvl1pPr>
              <a:defRPr sz="4000"/>
            </a:lvl1pPr>
          </a:lstStyle>
          <a:p>
            <a:r>
              <a:rPr lang="da-DK" dirty="0"/>
              <a:t>Klik for at redigere titeltypografien i masteren</a:t>
            </a:r>
          </a:p>
        </p:txBody>
      </p:sp>
      <p:sp>
        <p:nvSpPr>
          <p:cNvPr id="5" name="Content Placeholder 2"/>
          <p:cNvSpPr>
            <a:spLocks noGrp="1"/>
          </p:cNvSpPr>
          <p:nvPr>
            <p:ph sz="quarter" idx="13" hasCustomPrompt="1"/>
          </p:nvPr>
        </p:nvSpPr>
        <p:spPr>
          <a:xfrm>
            <a:off x="358774" y="2074867"/>
            <a:ext cx="7392989" cy="3910008"/>
          </a:xfrm>
        </p:spPr>
        <p:txBody>
          <a:bodyPr/>
          <a:lstStyle>
            <a:lvl1pPr>
              <a:defRPr sz="2600" baseline="0"/>
            </a:lvl1pPr>
            <a:lvl2pPr>
              <a:defRPr sz="2600"/>
            </a:lvl2pPr>
            <a:lvl3pPr>
              <a:defRPr sz="2600"/>
            </a:lvl3pPr>
            <a:lvl4pPr>
              <a:defRPr sz="2600"/>
            </a:lvl4pPr>
            <a:lvl5pPr>
              <a:defRPr sz="2600"/>
            </a:lvl5pPr>
          </a:lstStyle>
          <a:p>
            <a:pPr lvl="0"/>
            <a:r>
              <a:rPr lang="da-DK" dirty="0"/>
              <a:t>Brug TAB og Shift+TAB til at skifte tekst- og bulletniveau. Stå på ny linje inden du trykker på TAB. Ønsker du at starte med bullet klik TABx2</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Pladsholder til slidenummer 1"/>
          <p:cNvSpPr>
            <a:spLocks noGrp="1"/>
          </p:cNvSpPr>
          <p:nvPr>
            <p:ph type="sldNum" sz="quarter" idx="14"/>
          </p:nvPr>
        </p:nvSpPr>
        <p:spPr/>
        <p:txBody>
          <a:bodyPr/>
          <a:lstStyle/>
          <a:p>
            <a:fld id="{543A1537-CCED-4574-B59D-EEA304A9E7B1}" type="slidenum">
              <a:rPr lang="da-DK" smtClean="0"/>
              <a:pPr/>
              <a:t>‹nr.›</a:t>
            </a:fld>
            <a:endParaRPr lang="da-DK" dirty="0"/>
          </a:p>
        </p:txBody>
      </p:sp>
    </p:spTree>
    <p:extLst>
      <p:ext uri="{BB962C8B-B14F-4D97-AF65-F5344CB8AC3E}">
        <p14:creationId xmlns:p14="http://schemas.microsoft.com/office/powerpoint/2010/main" val="916317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or graf eller tabel">
    <p:spTree>
      <p:nvGrpSpPr>
        <p:cNvPr id="1" name=""/>
        <p:cNvGrpSpPr/>
        <p:nvPr/>
      </p:nvGrpSpPr>
      <p:grpSpPr>
        <a:xfrm>
          <a:off x="0" y="0"/>
          <a:ext cx="0" cy="0"/>
          <a:chOff x="0" y="0"/>
          <a:chExt cx="0" cy="0"/>
        </a:xfrm>
      </p:grpSpPr>
      <p:sp>
        <p:nvSpPr>
          <p:cNvPr id="3" name="Titel 1"/>
          <p:cNvSpPr>
            <a:spLocks noGrp="1"/>
          </p:cNvSpPr>
          <p:nvPr>
            <p:ph type="title"/>
          </p:nvPr>
        </p:nvSpPr>
        <p:spPr/>
        <p:txBody>
          <a:bodyPr/>
          <a:lstStyle/>
          <a:p>
            <a:r>
              <a:rPr lang="da-DK" dirty="0"/>
              <a:t>Klik for at redigere titeltypografien i masteren</a:t>
            </a:r>
          </a:p>
        </p:txBody>
      </p:sp>
      <p:sp>
        <p:nvSpPr>
          <p:cNvPr id="5" name="Content Placeholder 2"/>
          <p:cNvSpPr>
            <a:spLocks noGrp="1"/>
          </p:cNvSpPr>
          <p:nvPr>
            <p:ph sz="quarter" idx="13" hasCustomPrompt="1"/>
          </p:nvPr>
        </p:nvSpPr>
        <p:spPr>
          <a:xfrm>
            <a:off x="358775" y="2074867"/>
            <a:ext cx="8426450" cy="3910008"/>
          </a:xfrm>
        </p:spPr>
        <p:txBody>
          <a:bodyPr/>
          <a:lstStyle>
            <a:lvl1pPr>
              <a:defRPr/>
            </a:lvl1pPr>
          </a:lstStyle>
          <a:p>
            <a:pPr lvl="0"/>
            <a:r>
              <a:rPr lang="da-DK" dirty="0"/>
              <a:t>Indsæt graf eller tabel</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 name="Pladsholder til slidenummer 1"/>
          <p:cNvSpPr>
            <a:spLocks noGrp="1"/>
          </p:cNvSpPr>
          <p:nvPr>
            <p:ph type="sldNum" sz="quarter" idx="14"/>
          </p:nvPr>
        </p:nvSpPr>
        <p:spPr/>
        <p:txBody>
          <a:bodyPr/>
          <a:lstStyle/>
          <a:p>
            <a:fld id="{543A1537-CCED-4574-B59D-EEA304A9E7B1}" type="slidenum">
              <a:rPr lang="da-DK" smtClean="0"/>
              <a:pPr/>
              <a:t>‹nr.›</a:t>
            </a:fld>
            <a:endParaRPr lang="da-DK" dirty="0"/>
          </a:p>
        </p:txBody>
      </p:sp>
    </p:spTree>
    <p:extLst>
      <p:ext uri="{BB962C8B-B14F-4D97-AF65-F5344CB8AC3E}">
        <p14:creationId xmlns:p14="http://schemas.microsoft.com/office/powerpoint/2010/main" val="800685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indho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Klik for at redigere titeltypografien i masteren</a:t>
            </a:r>
          </a:p>
        </p:txBody>
      </p:sp>
      <p:sp>
        <p:nvSpPr>
          <p:cNvPr id="5" name="Pladsholder til indhold 2"/>
          <p:cNvSpPr>
            <a:spLocks noGrp="1"/>
          </p:cNvSpPr>
          <p:nvPr>
            <p:ph sz="quarter" idx="11" hasCustomPrompt="1"/>
          </p:nvPr>
        </p:nvSpPr>
        <p:spPr>
          <a:xfrm>
            <a:off x="358774" y="2074868"/>
            <a:ext cx="4068763" cy="3910007"/>
          </a:xfrm>
        </p:spPr>
        <p:txBody>
          <a:bodyPr/>
          <a:lstStyle/>
          <a:p>
            <a:pPr lvl="0"/>
            <a:r>
              <a:rPr lang="da-DK" dirty="0"/>
              <a:t>Brug TAB og Shift+TAB til at skifte tekst- og bulletniveau. Stå på ny linje inden du trykker på TAB. Ønsker du at starte med bullet klik TABx2</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indhold 3"/>
          <p:cNvSpPr>
            <a:spLocks noGrp="1"/>
          </p:cNvSpPr>
          <p:nvPr>
            <p:ph sz="quarter" idx="12"/>
          </p:nvPr>
        </p:nvSpPr>
        <p:spPr>
          <a:xfrm>
            <a:off x="4716463" y="2074864"/>
            <a:ext cx="4068762" cy="3910006"/>
          </a:xfrm>
        </p:spPr>
        <p:txBody>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Pladsholder til slidenummer 2"/>
          <p:cNvSpPr>
            <a:spLocks noGrp="1"/>
          </p:cNvSpPr>
          <p:nvPr>
            <p:ph type="sldNum" sz="quarter" idx="10"/>
          </p:nvPr>
        </p:nvSpPr>
        <p:spPr/>
        <p:txBody>
          <a:bodyPr/>
          <a:lstStyle/>
          <a:p>
            <a:fld id="{543A1537-CCED-4574-B59D-EEA304A9E7B1}" type="slidenum">
              <a:rPr lang="da-DK" smtClean="0"/>
              <a:pPr/>
              <a:t>‹nr.›</a:t>
            </a:fld>
            <a:endParaRPr lang="da-DK" dirty="0"/>
          </a:p>
        </p:txBody>
      </p:sp>
    </p:spTree>
    <p:extLst>
      <p:ext uri="{BB962C8B-B14F-4D97-AF65-F5344CB8AC3E}">
        <p14:creationId xmlns:p14="http://schemas.microsoft.com/office/powerpoint/2010/main" val="1342112208"/>
      </p:ext>
    </p:extLst>
  </p:cSld>
  <p:clrMapOvr>
    <a:masterClrMapping/>
  </p:clrMapOvr>
  <p:extLst mod="1">
    <p:ext uri="{DCECCB84-F9BA-43D5-87BE-67443E8EF086}">
      <p15:sldGuideLst xmlns:p15="http://schemas.microsoft.com/office/powerpoint/2012/main">
        <p15:guide id="1" pos="2789" userDrawn="1">
          <p15:clr>
            <a:srgbClr val="FBAE40"/>
          </p15:clr>
        </p15:guide>
        <p15:guide id="2" pos="297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el 1"/>
          <p:cNvSpPr>
            <a:spLocks noGrp="1"/>
          </p:cNvSpPr>
          <p:nvPr>
            <p:ph type="title"/>
          </p:nvPr>
        </p:nvSpPr>
        <p:spPr>
          <a:xfrm>
            <a:off x="358775" y="463393"/>
            <a:ext cx="4067970" cy="1360324"/>
          </a:xfrm>
        </p:spPr>
        <p:txBody>
          <a:bodyPr/>
          <a:lstStyle/>
          <a:p>
            <a:r>
              <a:rPr lang="da-DK" dirty="0"/>
              <a:t>Klik for at redigere titeltypografien i masteren</a:t>
            </a:r>
          </a:p>
        </p:txBody>
      </p:sp>
      <p:sp>
        <p:nvSpPr>
          <p:cNvPr id="5" name="Pladsholder til indhold 2"/>
          <p:cNvSpPr>
            <a:spLocks noGrp="1"/>
          </p:cNvSpPr>
          <p:nvPr>
            <p:ph sz="quarter" idx="11" hasCustomPrompt="1"/>
          </p:nvPr>
        </p:nvSpPr>
        <p:spPr>
          <a:xfrm>
            <a:off x="358775" y="2074868"/>
            <a:ext cx="4067971" cy="3910007"/>
          </a:xfrm>
        </p:spPr>
        <p:txBody>
          <a:bodyPr/>
          <a:lstStyle>
            <a:lvl3pPr marL="215995" indent="-215995">
              <a:defRPr/>
            </a:lvl3pPr>
            <a:lvl4pPr marL="445489">
              <a:defRPr/>
            </a:lvl4pPr>
            <a:lvl5pPr marL="674984">
              <a:defRPr/>
            </a:lvl5pPr>
            <a:lvl6pPr marL="674984">
              <a:defRPr/>
            </a:lvl6pPr>
            <a:lvl7pPr marL="674984">
              <a:defRPr/>
            </a:lvl7pPr>
            <a:lvl8pPr marL="674984">
              <a:defRPr/>
            </a:lvl8pPr>
            <a:lvl9pPr marL="674984">
              <a:defRPr/>
            </a:lvl9pPr>
          </a:lstStyle>
          <a:p>
            <a:pPr lvl="0"/>
            <a:r>
              <a:rPr lang="da-DK" dirty="0"/>
              <a:t>Brug TAB og Shift+TAB til at skifte tekst- og bulletniveau. Stå på ny linje inden du trykker på TAB. Ønsker du at starte med bullet klik TABx2</a:t>
            </a:r>
          </a:p>
          <a:p>
            <a:pPr lvl="1"/>
            <a:r>
              <a:rPr lang="da-DK" dirty="0"/>
              <a:t>Andet niveau</a:t>
            </a:r>
          </a:p>
          <a:p>
            <a:pPr lvl="2"/>
            <a:r>
              <a:rPr lang="da-DK" dirty="0"/>
              <a:t>Tredje </a:t>
            </a:r>
            <a:br>
              <a:rPr lang="da-DK" dirty="0"/>
            </a:br>
            <a:r>
              <a:rPr lang="da-DK" dirty="0"/>
              <a:t>niveau</a:t>
            </a:r>
          </a:p>
          <a:p>
            <a:pPr lvl="3"/>
            <a:r>
              <a:rPr lang="da-DK" dirty="0"/>
              <a:t>Fjerde niveau</a:t>
            </a:r>
          </a:p>
          <a:p>
            <a:pPr lvl="4"/>
            <a:r>
              <a:rPr lang="da-DK" dirty="0"/>
              <a:t>Femte niveau</a:t>
            </a:r>
          </a:p>
        </p:txBody>
      </p:sp>
      <p:sp>
        <p:nvSpPr>
          <p:cNvPr id="9" name="Pladsholder til billede 3"/>
          <p:cNvSpPr>
            <a:spLocks noGrp="1"/>
          </p:cNvSpPr>
          <p:nvPr>
            <p:ph type="pic" sz="quarter" idx="12"/>
          </p:nvPr>
        </p:nvSpPr>
        <p:spPr>
          <a:xfrm>
            <a:off x="4714876" y="537883"/>
            <a:ext cx="4068000" cy="5016255"/>
          </a:xfrm>
        </p:spPr>
        <p:txBody>
          <a:bodyPr/>
          <a:lstStyle>
            <a:lvl1pPr algn="ctr">
              <a:defRPr sz="1800">
                <a:solidFill>
                  <a:srgbClr val="565656"/>
                </a:solidFill>
              </a:defRPr>
            </a:lvl1pPr>
          </a:lstStyle>
          <a:p>
            <a:r>
              <a:rPr lang="da-DK" dirty="0"/>
              <a:t>Klik på ikonet for at tilføje et billede</a:t>
            </a:r>
          </a:p>
        </p:txBody>
      </p:sp>
      <p:sp>
        <p:nvSpPr>
          <p:cNvPr id="3" name="Pladsholder til slidenummer 2"/>
          <p:cNvSpPr>
            <a:spLocks noGrp="1"/>
          </p:cNvSpPr>
          <p:nvPr>
            <p:ph type="sldNum" sz="quarter" idx="10"/>
          </p:nvPr>
        </p:nvSpPr>
        <p:spPr/>
        <p:txBody>
          <a:bodyPr/>
          <a:lstStyle/>
          <a:p>
            <a:fld id="{543A1537-CCED-4574-B59D-EEA304A9E7B1}" type="slidenum">
              <a:rPr lang="da-DK" smtClean="0"/>
              <a:pPr/>
              <a:t>‹nr.›</a:t>
            </a:fld>
            <a:endParaRPr lang="da-DK" dirty="0"/>
          </a:p>
        </p:txBody>
      </p:sp>
    </p:spTree>
    <p:extLst>
      <p:ext uri="{BB962C8B-B14F-4D97-AF65-F5344CB8AC3E}">
        <p14:creationId xmlns:p14="http://schemas.microsoft.com/office/powerpoint/2010/main" val="3662419713"/>
      </p:ext>
    </p:extLst>
  </p:cSld>
  <p:clrMapOvr>
    <a:masterClrMapping/>
  </p:clrMapOvr>
  <p:extLst mod="1">
    <p:ext uri="{DCECCB84-F9BA-43D5-87BE-67443E8EF086}">
      <p15:sldGuideLst xmlns:p15="http://schemas.microsoft.com/office/powerpoint/2012/main">
        <p15:guide id="1" pos="2789" userDrawn="1">
          <p15:clr>
            <a:srgbClr val="FBAE40"/>
          </p15:clr>
        </p15:guide>
        <p15:guide id="2" pos="2970" userDrawn="1">
          <p15:clr>
            <a:srgbClr val="FBAE40"/>
          </p15:clr>
        </p15:guide>
        <p15:guide id="0" orient="horz" pos="336" userDrawn="1">
          <p15:clr>
            <a:srgbClr val="FBAE40"/>
          </p15:clr>
        </p15:guide>
        <p15:guide id="3" orient="horz" pos="349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store tal og tekst">
    <p:spTree>
      <p:nvGrpSpPr>
        <p:cNvPr id="1" name=""/>
        <p:cNvGrpSpPr/>
        <p:nvPr/>
      </p:nvGrpSpPr>
      <p:grpSpPr>
        <a:xfrm>
          <a:off x="0" y="0"/>
          <a:ext cx="0" cy="0"/>
          <a:chOff x="0" y="0"/>
          <a:chExt cx="0" cy="0"/>
        </a:xfrm>
      </p:grpSpPr>
      <p:sp>
        <p:nvSpPr>
          <p:cNvPr id="10" name="Pladsholder til tekst 2"/>
          <p:cNvSpPr>
            <a:spLocks noGrp="1"/>
          </p:cNvSpPr>
          <p:nvPr>
            <p:ph type="body" sz="quarter" idx="17" hasCustomPrompt="1"/>
          </p:nvPr>
        </p:nvSpPr>
        <p:spPr>
          <a:xfrm>
            <a:off x="358775" y="2074864"/>
            <a:ext cx="2617200" cy="3908821"/>
          </a:xfrm>
          <a:noFill/>
        </p:spPr>
        <p:txBody>
          <a:bodyPr lIns="0" tIns="324000" rIns="0"/>
          <a:lstStyle>
            <a:lvl1pPr>
              <a:lnSpc>
                <a:spcPct val="60000"/>
              </a:lnSpc>
              <a:defRPr sz="9000" cap="all" baseline="0"/>
            </a:lvl1pPr>
            <a:lvl2pPr marL="21599" indent="-21599">
              <a:defRPr>
                <a:solidFill>
                  <a:schemeClr val="accent1"/>
                </a:solidFill>
              </a:defRPr>
            </a:lvl2pPr>
            <a:lvl3pPr marL="0" indent="0">
              <a:buFont typeface="Arial" panose="020B0604020202020204" pitchFamily="34" charset="0"/>
              <a:buChar char="​"/>
              <a:defRPr>
                <a:solidFill>
                  <a:schemeClr val="tx2"/>
                </a:solidFill>
              </a:defRPr>
            </a:lvl3pPr>
            <a:lvl4pPr marL="215995" indent="-215995">
              <a:buFont typeface="Arial" panose="020B0604020202020204" pitchFamily="34" charset="0"/>
              <a:buChar char="•"/>
              <a:defRPr/>
            </a:lvl4pPr>
            <a:lvl5pPr marL="445489">
              <a:defRPr/>
            </a:lvl5pPr>
            <a:lvl6pPr marL="674984">
              <a:defRPr/>
            </a:lvl6pPr>
            <a:lvl7pPr marL="674984">
              <a:defRPr/>
            </a:lvl7pPr>
            <a:lvl8pPr marL="674984">
              <a:defRPr/>
            </a:lvl8pPr>
            <a:lvl9pPr marL="674984">
              <a:defRPr/>
            </a:lvl9pPr>
          </a:lstStyle>
          <a:p>
            <a:pPr lvl="0"/>
            <a:r>
              <a:rPr lang="da-DK" dirty="0"/>
              <a:t>00</a:t>
            </a:r>
          </a:p>
          <a:p>
            <a:pPr lvl="1"/>
            <a:r>
              <a:rPr lang="da-DK" dirty="0"/>
              <a:t>Andet niveau</a:t>
            </a:r>
          </a:p>
        </p:txBody>
      </p:sp>
      <p:sp>
        <p:nvSpPr>
          <p:cNvPr id="15" name="Pladsholder til tekst 3"/>
          <p:cNvSpPr>
            <a:spLocks noGrp="1"/>
          </p:cNvSpPr>
          <p:nvPr>
            <p:ph type="body" sz="quarter" idx="18" hasCustomPrompt="1"/>
          </p:nvPr>
        </p:nvSpPr>
        <p:spPr>
          <a:xfrm>
            <a:off x="3263400" y="2076054"/>
            <a:ext cx="2617200" cy="3919163"/>
          </a:xfrm>
          <a:noFill/>
        </p:spPr>
        <p:txBody>
          <a:bodyPr lIns="0" tIns="324000" rIns="0"/>
          <a:lstStyle>
            <a:lvl1pPr>
              <a:lnSpc>
                <a:spcPct val="60000"/>
              </a:lnSpc>
              <a:defRPr sz="9000" cap="all" baseline="0"/>
            </a:lvl1pPr>
            <a:lvl2pPr marL="21599" indent="-21599">
              <a:defRPr>
                <a:solidFill>
                  <a:schemeClr val="accent1"/>
                </a:solidFill>
              </a:defRPr>
            </a:lvl2pPr>
            <a:lvl3pPr marL="0" indent="0">
              <a:buFont typeface="Arial" panose="020B0604020202020204" pitchFamily="34" charset="0"/>
              <a:buChar char="​"/>
              <a:defRPr>
                <a:solidFill>
                  <a:schemeClr val="tx2"/>
                </a:solidFill>
              </a:defRPr>
            </a:lvl3pPr>
            <a:lvl4pPr marL="215995" indent="-215995">
              <a:buFont typeface="Arial" panose="020B0604020202020204" pitchFamily="34" charset="0"/>
              <a:buChar char="•"/>
              <a:defRPr/>
            </a:lvl4pPr>
            <a:lvl5pPr marL="445489">
              <a:defRPr/>
            </a:lvl5pPr>
            <a:lvl6pPr marL="674984">
              <a:defRPr/>
            </a:lvl6pPr>
            <a:lvl7pPr marL="674984">
              <a:defRPr/>
            </a:lvl7pPr>
            <a:lvl8pPr marL="674984">
              <a:defRPr/>
            </a:lvl8pPr>
            <a:lvl9pPr marL="674984">
              <a:defRPr/>
            </a:lvl9pPr>
          </a:lstStyle>
          <a:p>
            <a:pPr lvl="0"/>
            <a:r>
              <a:rPr lang="da-DK" dirty="0"/>
              <a:t>00</a:t>
            </a:r>
          </a:p>
          <a:p>
            <a:pPr lvl="1"/>
            <a:r>
              <a:rPr lang="da-DK" dirty="0"/>
              <a:t>Andet niveau</a:t>
            </a:r>
          </a:p>
        </p:txBody>
      </p:sp>
      <p:sp>
        <p:nvSpPr>
          <p:cNvPr id="16" name="Pladsholder til tekst 4"/>
          <p:cNvSpPr>
            <a:spLocks noGrp="1"/>
          </p:cNvSpPr>
          <p:nvPr>
            <p:ph type="body" sz="quarter" idx="19" hasCustomPrompt="1"/>
          </p:nvPr>
        </p:nvSpPr>
        <p:spPr>
          <a:xfrm>
            <a:off x="6168025" y="2076054"/>
            <a:ext cx="2617200" cy="3908821"/>
          </a:xfrm>
          <a:noFill/>
        </p:spPr>
        <p:txBody>
          <a:bodyPr lIns="0" tIns="324000" rIns="0"/>
          <a:lstStyle>
            <a:lvl1pPr>
              <a:lnSpc>
                <a:spcPct val="60000"/>
              </a:lnSpc>
              <a:defRPr sz="9000" cap="all" baseline="0"/>
            </a:lvl1pPr>
            <a:lvl2pPr marL="21599" indent="-21599">
              <a:defRPr>
                <a:solidFill>
                  <a:schemeClr val="accent1"/>
                </a:solidFill>
              </a:defRPr>
            </a:lvl2pPr>
            <a:lvl3pPr marL="0" indent="0">
              <a:buFont typeface="Arial" panose="020B0604020202020204" pitchFamily="34" charset="0"/>
              <a:buChar char="​"/>
              <a:defRPr>
                <a:solidFill>
                  <a:schemeClr val="tx2"/>
                </a:solidFill>
              </a:defRPr>
            </a:lvl3pPr>
            <a:lvl4pPr marL="215995" indent="-215995">
              <a:buFont typeface="Arial" panose="020B0604020202020204" pitchFamily="34" charset="0"/>
              <a:buChar char="•"/>
              <a:defRPr/>
            </a:lvl4pPr>
            <a:lvl5pPr marL="445489">
              <a:defRPr/>
            </a:lvl5pPr>
            <a:lvl6pPr marL="674984">
              <a:defRPr/>
            </a:lvl6pPr>
            <a:lvl7pPr marL="674984">
              <a:defRPr/>
            </a:lvl7pPr>
            <a:lvl8pPr marL="674984">
              <a:defRPr/>
            </a:lvl8pPr>
            <a:lvl9pPr marL="674984">
              <a:defRPr/>
            </a:lvl9pPr>
          </a:lstStyle>
          <a:p>
            <a:pPr lvl="0"/>
            <a:r>
              <a:rPr lang="da-DK" dirty="0"/>
              <a:t>00</a:t>
            </a:r>
          </a:p>
          <a:p>
            <a:pPr lvl="1"/>
            <a:r>
              <a:rPr lang="da-DK" dirty="0"/>
              <a:t>Andet niveau</a:t>
            </a:r>
          </a:p>
        </p:txBody>
      </p:sp>
      <p:sp>
        <p:nvSpPr>
          <p:cNvPr id="2" name="Titel 1"/>
          <p:cNvSpPr>
            <a:spLocks noGrp="1"/>
          </p:cNvSpPr>
          <p:nvPr>
            <p:ph type="title"/>
          </p:nvPr>
        </p:nvSpPr>
        <p:spPr/>
        <p:txBody>
          <a:bodyPr/>
          <a:lstStyle/>
          <a:p>
            <a:r>
              <a:rPr lang="da-DK" dirty="0"/>
              <a:t>Klik for at redigere titeltypografien i masteren</a:t>
            </a:r>
          </a:p>
        </p:txBody>
      </p:sp>
      <p:sp>
        <p:nvSpPr>
          <p:cNvPr id="3" name="Pladsholder til slidenummer 2"/>
          <p:cNvSpPr>
            <a:spLocks noGrp="1"/>
          </p:cNvSpPr>
          <p:nvPr>
            <p:ph type="sldNum" sz="quarter" idx="10"/>
          </p:nvPr>
        </p:nvSpPr>
        <p:spPr/>
        <p:txBody>
          <a:bodyPr/>
          <a:lstStyle/>
          <a:p>
            <a:fld id="{543A1537-CCED-4574-B59D-EEA304A9E7B1}" type="slidenum">
              <a:rPr lang="da-DK" smtClean="0"/>
              <a:pPr/>
              <a:t>‹nr.›</a:t>
            </a:fld>
            <a:endParaRPr lang="da-DK" dirty="0"/>
          </a:p>
        </p:txBody>
      </p:sp>
    </p:spTree>
    <p:extLst>
      <p:ext uri="{BB962C8B-B14F-4D97-AF65-F5344CB8AC3E}">
        <p14:creationId xmlns:p14="http://schemas.microsoft.com/office/powerpoint/2010/main" val="3074887369"/>
      </p:ext>
    </p:extLst>
  </p:cSld>
  <p:clrMapOvr>
    <a:masterClrMapping/>
  </p:clrMapOvr>
  <p:extLst mod="1">
    <p:ext uri="{DCECCB84-F9BA-43D5-87BE-67443E8EF086}">
      <p15:sldGuideLst xmlns:p15="http://schemas.microsoft.com/office/powerpoint/2012/main">
        <p15:guide id="1" pos="1872" userDrawn="1">
          <p15:clr>
            <a:srgbClr val="FBAE40"/>
          </p15:clr>
        </p15:guide>
        <p15:guide id="2" pos="2056" userDrawn="1">
          <p15:clr>
            <a:srgbClr val="FBAE40"/>
          </p15:clr>
        </p15:guide>
        <p15:guide id="3" pos="3704" userDrawn="1">
          <p15:clr>
            <a:srgbClr val="FBAE40"/>
          </p15:clr>
        </p15:guide>
        <p15:guide id="4" pos="388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lede">
    <p:spTree>
      <p:nvGrpSpPr>
        <p:cNvPr id="1" name=""/>
        <p:cNvGrpSpPr/>
        <p:nvPr/>
      </p:nvGrpSpPr>
      <p:grpSpPr>
        <a:xfrm>
          <a:off x="0" y="0"/>
          <a:ext cx="0" cy="0"/>
          <a:chOff x="0" y="0"/>
          <a:chExt cx="0" cy="0"/>
        </a:xfrm>
      </p:grpSpPr>
      <p:sp>
        <p:nvSpPr>
          <p:cNvPr id="6" name="Baggrund"/>
          <p:cNvSpPr/>
          <p:nvPr userDrawn="1"/>
        </p:nvSpPr>
        <p:spPr>
          <a:xfrm>
            <a:off x="0" y="0"/>
            <a:ext cx="9144900" cy="685800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endParaRPr lang="da-DK" sz="1050" dirty="0"/>
          </a:p>
        </p:txBody>
      </p:sp>
      <p:sp>
        <p:nvSpPr>
          <p:cNvPr id="9" name="Picture Placeholder 1"/>
          <p:cNvSpPr>
            <a:spLocks noGrp="1"/>
          </p:cNvSpPr>
          <p:nvPr>
            <p:ph type="pic" sz="quarter" idx="13"/>
          </p:nvPr>
        </p:nvSpPr>
        <p:spPr>
          <a:xfrm>
            <a:off x="1" y="0"/>
            <a:ext cx="9144900" cy="6858000"/>
          </a:xfrm>
        </p:spPr>
        <p:txBody>
          <a:bodyPr tIns="1188000" anchor="ctr" anchorCtr="0"/>
          <a:lstStyle>
            <a:lvl1pPr marL="0" indent="0" algn="ctr">
              <a:buNone/>
              <a:defRPr sz="1350">
                <a:solidFill>
                  <a:srgbClr val="565656"/>
                </a:solidFill>
              </a:defRPr>
            </a:lvl1pPr>
          </a:lstStyle>
          <a:p>
            <a:r>
              <a:rPr lang="da-DK" dirty="0"/>
              <a:t>Klik på ikonet for at tilføje et billede</a:t>
            </a:r>
          </a:p>
        </p:txBody>
      </p:sp>
      <p:sp>
        <p:nvSpPr>
          <p:cNvPr id="3" name="Pladsholder til slidenummer 2"/>
          <p:cNvSpPr>
            <a:spLocks noGrp="1"/>
          </p:cNvSpPr>
          <p:nvPr>
            <p:ph type="sldNum" sz="quarter" idx="14"/>
          </p:nvPr>
        </p:nvSpPr>
        <p:spPr/>
        <p:txBody>
          <a:bodyPr/>
          <a:lstStyle/>
          <a:p>
            <a:fld id="{543A1537-CCED-4574-B59D-EEA304A9E7B1}" type="slidenum">
              <a:rPr lang="da-DK" smtClean="0"/>
              <a:pPr/>
              <a:t>‹nr.›</a:t>
            </a:fld>
            <a:endParaRPr lang="da-DK" dirty="0"/>
          </a:p>
        </p:txBody>
      </p:sp>
    </p:spTree>
    <p:extLst>
      <p:ext uri="{BB962C8B-B14F-4D97-AF65-F5344CB8AC3E}">
        <p14:creationId xmlns:p14="http://schemas.microsoft.com/office/powerpoint/2010/main" val="330338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bokse på billede">
    <p:spTree>
      <p:nvGrpSpPr>
        <p:cNvPr id="1" name=""/>
        <p:cNvGrpSpPr/>
        <p:nvPr/>
      </p:nvGrpSpPr>
      <p:grpSpPr>
        <a:xfrm>
          <a:off x="0" y="0"/>
          <a:ext cx="0" cy="0"/>
          <a:chOff x="0" y="0"/>
          <a:chExt cx="0" cy="0"/>
        </a:xfrm>
      </p:grpSpPr>
      <p:sp>
        <p:nvSpPr>
          <p:cNvPr id="6" name="Baggrund"/>
          <p:cNvSpPr/>
          <p:nvPr userDrawn="1"/>
        </p:nvSpPr>
        <p:spPr>
          <a:xfrm>
            <a:off x="0" y="0"/>
            <a:ext cx="9144900" cy="6858000"/>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endParaRPr lang="da-DK" sz="1050" dirty="0"/>
          </a:p>
        </p:txBody>
      </p:sp>
      <p:sp>
        <p:nvSpPr>
          <p:cNvPr id="9" name="Picture Placeholder 1"/>
          <p:cNvSpPr>
            <a:spLocks noGrp="1"/>
          </p:cNvSpPr>
          <p:nvPr>
            <p:ph type="pic" sz="quarter" idx="13"/>
          </p:nvPr>
        </p:nvSpPr>
        <p:spPr>
          <a:xfrm>
            <a:off x="1" y="0"/>
            <a:ext cx="9144900" cy="6858000"/>
          </a:xfrm>
        </p:spPr>
        <p:txBody>
          <a:bodyPr tIns="1188000" anchor="ctr" anchorCtr="0"/>
          <a:lstStyle>
            <a:lvl1pPr marL="0" indent="0" algn="ctr">
              <a:buNone/>
              <a:defRPr sz="1350">
                <a:solidFill>
                  <a:srgbClr val="565656"/>
                </a:solidFill>
              </a:defRPr>
            </a:lvl1pPr>
          </a:lstStyle>
          <a:p>
            <a:r>
              <a:rPr lang="da-DK" dirty="0"/>
              <a:t>Klik på ikonet for at tilføje et billede</a:t>
            </a:r>
          </a:p>
        </p:txBody>
      </p:sp>
      <p:sp>
        <p:nvSpPr>
          <p:cNvPr id="3" name="Pladsholder til slidenummer 1" hidden="1"/>
          <p:cNvSpPr>
            <a:spLocks noGrp="1"/>
          </p:cNvSpPr>
          <p:nvPr>
            <p:ph type="sldNum" sz="quarter" idx="14"/>
          </p:nvPr>
        </p:nvSpPr>
        <p:spPr>
          <a:xfrm>
            <a:off x="8297600" y="6905722"/>
            <a:ext cx="576129" cy="205200"/>
          </a:xfrm>
        </p:spPr>
        <p:txBody>
          <a:bodyPr/>
          <a:lstStyle>
            <a:lvl1pPr>
              <a:defRPr sz="100">
                <a:solidFill>
                  <a:schemeClr val="bg1"/>
                </a:solidFill>
              </a:defRPr>
            </a:lvl1pPr>
          </a:lstStyle>
          <a:p>
            <a:fld id="{543A1537-CCED-4574-B59D-EEA304A9E7B1}" type="slidenum">
              <a:rPr lang="da-DK" smtClean="0"/>
              <a:pPr/>
              <a:t>‹nr.›</a:t>
            </a:fld>
            <a:endParaRPr lang="da-DK" dirty="0"/>
          </a:p>
        </p:txBody>
      </p:sp>
      <p:sp>
        <p:nvSpPr>
          <p:cNvPr id="5" name="Pladsholder til tekst 2"/>
          <p:cNvSpPr>
            <a:spLocks noGrp="1"/>
          </p:cNvSpPr>
          <p:nvPr>
            <p:ph type="body" sz="quarter" idx="15" hasCustomPrompt="1"/>
          </p:nvPr>
        </p:nvSpPr>
        <p:spPr>
          <a:xfrm>
            <a:off x="358775" y="457200"/>
            <a:ext cx="2515267" cy="2834640"/>
          </a:xfrm>
          <a:blipFill>
            <a:blip r:embed="rId2"/>
            <a:stretch>
              <a:fillRect/>
            </a:stretch>
          </a:blipFill>
        </p:spPr>
        <p:txBody>
          <a:bodyPr lIns="180000" tIns="432000" rIns="108000"/>
          <a:lstStyle>
            <a:lvl1pPr>
              <a:lnSpc>
                <a:spcPct val="60000"/>
              </a:lnSpc>
              <a:defRPr sz="9000" cap="all" baseline="0"/>
            </a:lvl1pPr>
            <a:lvl2pPr marL="21599" indent="-21599">
              <a:defRPr>
                <a:solidFill>
                  <a:schemeClr val="accent1"/>
                </a:solidFill>
              </a:defRPr>
            </a:lvl2pPr>
            <a:lvl3pPr marL="0" indent="0">
              <a:buFont typeface="Arial" panose="020B0604020202020204" pitchFamily="34" charset="0"/>
              <a:buChar char="​"/>
              <a:defRPr>
                <a:solidFill>
                  <a:schemeClr val="tx2"/>
                </a:solidFill>
              </a:defRPr>
            </a:lvl3pPr>
            <a:lvl4pPr marL="215995" indent="-215995">
              <a:buFont typeface="Arial" panose="020B0604020202020204" pitchFamily="34" charset="0"/>
              <a:buChar char="•"/>
              <a:defRPr/>
            </a:lvl4pPr>
            <a:lvl5pPr marL="445489">
              <a:defRPr/>
            </a:lvl5pPr>
            <a:lvl6pPr marL="674984">
              <a:defRPr/>
            </a:lvl6pPr>
            <a:lvl7pPr marL="674984">
              <a:defRPr/>
            </a:lvl7pPr>
            <a:lvl8pPr marL="674984">
              <a:defRPr/>
            </a:lvl8pPr>
            <a:lvl9pPr marL="674984">
              <a:defRPr/>
            </a:lvl9pPr>
          </a:lstStyle>
          <a:p>
            <a:pPr lvl="0"/>
            <a:r>
              <a:rPr lang="da-DK" dirty="0"/>
              <a:t>00</a:t>
            </a:r>
          </a:p>
          <a:p>
            <a:pPr lvl="1"/>
            <a:r>
              <a:rPr lang="da-DK" dirty="0"/>
              <a:t>Andet niveau</a:t>
            </a:r>
          </a:p>
        </p:txBody>
      </p:sp>
      <p:sp>
        <p:nvSpPr>
          <p:cNvPr id="11" name="Pladsholder til tekst 3"/>
          <p:cNvSpPr>
            <a:spLocks noGrp="1"/>
          </p:cNvSpPr>
          <p:nvPr>
            <p:ph type="body" sz="quarter" idx="16" hasCustomPrompt="1"/>
          </p:nvPr>
        </p:nvSpPr>
        <p:spPr>
          <a:xfrm>
            <a:off x="358775" y="3664005"/>
            <a:ext cx="2515267" cy="2834640"/>
          </a:xfrm>
          <a:blipFill>
            <a:blip r:embed="rId2"/>
            <a:stretch>
              <a:fillRect/>
            </a:stretch>
          </a:blipFill>
        </p:spPr>
        <p:txBody>
          <a:bodyPr lIns="180000" tIns="432000" rIns="108000"/>
          <a:lstStyle>
            <a:lvl1pPr>
              <a:lnSpc>
                <a:spcPct val="60000"/>
              </a:lnSpc>
              <a:defRPr sz="9000" cap="all" baseline="0"/>
            </a:lvl1pPr>
            <a:lvl2pPr marL="21599" indent="-21599">
              <a:defRPr>
                <a:solidFill>
                  <a:schemeClr val="accent1"/>
                </a:solidFill>
              </a:defRPr>
            </a:lvl2pPr>
            <a:lvl3pPr marL="0" indent="0">
              <a:buFont typeface="Arial" panose="020B0604020202020204" pitchFamily="34" charset="0"/>
              <a:buChar char="​"/>
              <a:defRPr>
                <a:solidFill>
                  <a:schemeClr val="tx2"/>
                </a:solidFill>
              </a:defRPr>
            </a:lvl3pPr>
            <a:lvl4pPr marL="215995" indent="-215995">
              <a:buFont typeface="Arial" panose="020B0604020202020204" pitchFamily="34" charset="0"/>
              <a:buChar char="•"/>
              <a:defRPr/>
            </a:lvl4pPr>
            <a:lvl5pPr marL="445489">
              <a:defRPr/>
            </a:lvl5pPr>
            <a:lvl6pPr marL="674984">
              <a:defRPr/>
            </a:lvl6pPr>
            <a:lvl7pPr marL="674984">
              <a:defRPr/>
            </a:lvl7pPr>
            <a:lvl8pPr marL="674984">
              <a:defRPr/>
            </a:lvl8pPr>
            <a:lvl9pPr marL="674984">
              <a:defRPr/>
            </a:lvl9pPr>
          </a:lstStyle>
          <a:p>
            <a:pPr lvl="0"/>
            <a:r>
              <a:rPr lang="da-DK" dirty="0"/>
              <a:t>00</a:t>
            </a:r>
          </a:p>
          <a:p>
            <a:pPr lvl="1"/>
            <a:r>
              <a:rPr lang="da-DK" dirty="0"/>
              <a:t>Andet niveau</a:t>
            </a:r>
          </a:p>
        </p:txBody>
      </p:sp>
      <p:sp>
        <p:nvSpPr>
          <p:cNvPr id="12" name="Pladsholder til tekst 4"/>
          <p:cNvSpPr>
            <a:spLocks noGrp="1"/>
          </p:cNvSpPr>
          <p:nvPr>
            <p:ph type="body" sz="quarter" idx="17" hasCustomPrompt="1"/>
          </p:nvPr>
        </p:nvSpPr>
        <p:spPr>
          <a:xfrm>
            <a:off x="6269958" y="3665445"/>
            <a:ext cx="2515267" cy="2833200"/>
          </a:xfrm>
          <a:blipFill>
            <a:blip r:embed="rId2"/>
            <a:stretch>
              <a:fillRect/>
            </a:stretch>
          </a:blipFill>
        </p:spPr>
        <p:txBody>
          <a:bodyPr lIns="180000" tIns="432000" rIns="108000"/>
          <a:lstStyle>
            <a:lvl1pPr>
              <a:lnSpc>
                <a:spcPct val="60000"/>
              </a:lnSpc>
              <a:defRPr sz="9000" cap="all" baseline="0"/>
            </a:lvl1pPr>
            <a:lvl2pPr marL="21599" indent="-21599">
              <a:defRPr>
                <a:solidFill>
                  <a:schemeClr val="accent1"/>
                </a:solidFill>
              </a:defRPr>
            </a:lvl2pPr>
            <a:lvl3pPr marL="0" indent="0">
              <a:buFont typeface="Arial" panose="020B0604020202020204" pitchFamily="34" charset="0"/>
              <a:buChar char="​"/>
              <a:defRPr>
                <a:solidFill>
                  <a:schemeClr val="tx2"/>
                </a:solidFill>
              </a:defRPr>
            </a:lvl3pPr>
            <a:lvl4pPr marL="215995" indent="-215995">
              <a:buFont typeface="Arial" panose="020B0604020202020204" pitchFamily="34" charset="0"/>
              <a:buChar char="•"/>
              <a:defRPr/>
            </a:lvl4pPr>
            <a:lvl5pPr marL="445489">
              <a:defRPr/>
            </a:lvl5pPr>
            <a:lvl6pPr marL="674984">
              <a:defRPr/>
            </a:lvl6pPr>
            <a:lvl7pPr marL="674984">
              <a:defRPr/>
            </a:lvl7pPr>
            <a:lvl8pPr marL="674984">
              <a:defRPr/>
            </a:lvl8pPr>
            <a:lvl9pPr marL="674984">
              <a:defRPr/>
            </a:lvl9pPr>
          </a:lstStyle>
          <a:p>
            <a:pPr lvl="0"/>
            <a:r>
              <a:rPr lang="da-DK" dirty="0"/>
              <a:t>00</a:t>
            </a:r>
          </a:p>
          <a:p>
            <a:pPr lvl="1"/>
            <a:r>
              <a:rPr lang="da-DK" dirty="0"/>
              <a:t>Andet niveau</a:t>
            </a:r>
          </a:p>
        </p:txBody>
      </p:sp>
    </p:spTree>
    <p:extLst>
      <p:ext uri="{BB962C8B-B14F-4D97-AF65-F5344CB8AC3E}">
        <p14:creationId xmlns:p14="http://schemas.microsoft.com/office/powerpoint/2010/main" val="1625986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200" y="463393"/>
            <a:ext cx="7402563" cy="1360324"/>
          </a:xfrm>
          <a:prstGeom prst="rect">
            <a:avLst/>
          </a:prstGeom>
        </p:spPr>
        <p:txBody>
          <a:bodyPr vert="horz" lIns="0" tIns="0" rIns="0" bIns="0" rtlCol="0" anchor="t" anchorCtr="0">
            <a:noAutofit/>
          </a:bodyPr>
          <a:lstStyle/>
          <a:p>
            <a:r>
              <a:rPr lang="da-DK" dirty="0"/>
              <a:t>Klik for at </a:t>
            </a:r>
            <a:r>
              <a:rPr lang="da-DK" noProof="0" dirty="0"/>
              <a:t>redigere</a:t>
            </a:r>
            <a:r>
              <a:rPr lang="da-DK" dirty="0"/>
              <a:t> i master</a:t>
            </a:r>
          </a:p>
        </p:txBody>
      </p:sp>
      <p:sp>
        <p:nvSpPr>
          <p:cNvPr id="3" name="Text Placeholder 2"/>
          <p:cNvSpPr>
            <a:spLocks noGrp="1"/>
          </p:cNvSpPr>
          <p:nvPr>
            <p:ph type="body" idx="1"/>
          </p:nvPr>
        </p:nvSpPr>
        <p:spPr>
          <a:xfrm>
            <a:off x="360001" y="2073599"/>
            <a:ext cx="8425224" cy="3911276"/>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6" name="Slide Number Placeholder 5"/>
          <p:cNvSpPr>
            <a:spLocks noGrp="1"/>
          </p:cNvSpPr>
          <p:nvPr>
            <p:ph type="sldNum" sz="quarter" idx="4"/>
          </p:nvPr>
        </p:nvSpPr>
        <p:spPr>
          <a:xfrm>
            <a:off x="8297600" y="6396045"/>
            <a:ext cx="487625" cy="205200"/>
          </a:xfrm>
          <a:prstGeom prst="rect">
            <a:avLst/>
          </a:prstGeom>
        </p:spPr>
        <p:txBody>
          <a:bodyPr vert="horz" lIns="0" tIns="0" rIns="0" bIns="0" rtlCol="0" anchor="ctr"/>
          <a:lstStyle>
            <a:lvl1pPr algn="r">
              <a:defRPr sz="800" b="0">
                <a:solidFill>
                  <a:schemeClr val="tx2"/>
                </a:solidFill>
              </a:defRPr>
            </a:lvl1pPr>
          </a:lstStyle>
          <a:p>
            <a:fld id="{543A1537-CCED-4574-B59D-EEA304A9E7B1}" type="slidenum">
              <a:rPr lang="da-DK" smtClean="0"/>
              <a:pPr/>
              <a:t>‹nr.›</a:t>
            </a:fld>
            <a:endParaRPr lang="da-DK" dirty="0"/>
          </a:p>
        </p:txBody>
      </p:sp>
      <p:cxnSp>
        <p:nvCxnSpPr>
          <p:cNvPr id="20" name="Straight Connector 19"/>
          <p:cNvCxnSpPr/>
          <p:nvPr userDrawn="1"/>
        </p:nvCxnSpPr>
        <p:spPr>
          <a:xfrm flipH="1">
            <a:off x="358776" y="6345489"/>
            <a:ext cx="8426449"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D_FLD_PresentationTitle"/>
          <p:cNvSpPr/>
          <p:nvPr userDrawn="1"/>
        </p:nvSpPr>
        <p:spPr>
          <a:xfrm>
            <a:off x="2548467" y="6396045"/>
            <a:ext cx="5749133" cy="205740"/>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1000" b="0" spc="30" baseline="0">
                <a:solidFill>
                  <a:schemeClr val="tx2"/>
                </a:solidFill>
              </a:rPr>
              <a:t>Kom i hus med sygefraværsopgaven - Huset og Dialogproces</a:t>
            </a:r>
            <a:endParaRPr lang="da-DK" sz="1000" b="0" spc="30" baseline="0" dirty="0">
              <a:solidFill>
                <a:schemeClr val="tx2"/>
              </a:solidFill>
            </a:endParaRPr>
          </a:p>
        </p:txBody>
      </p:sp>
      <p:sp>
        <p:nvSpPr>
          <p:cNvPr id="10" name="SD_ART_Logo"/>
          <p:cNvSpPr/>
          <p:nvPr userDrawn="1"/>
        </p:nvSpPr>
        <p:spPr>
          <a:xfrm>
            <a:off x="378000" y="6436800"/>
            <a:ext cx="1958400" cy="309600"/>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7000"/>
              </a:lnSpc>
            </a:pPr>
            <a:endParaRPr lang="da-DK" dirty="0"/>
          </a:p>
        </p:txBody>
      </p:sp>
      <p:pic>
        <p:nvPicPr>
          <p:cNvPr id="12" name="SD_ART_Logo_bmkArt">
            <a:extLst>
              <a:ext uri="{FF2B5EF4-FFF2-40B4-BE49-F238E27FC236}">
                <a16:creationId xmlns:a16="http://schemas.microsoft.com/office/drawing/2014/main" id="{A42F0B24-B31D-4B19-A4CB-6672263AFA1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78000" y="6436801"/>
            <a:ext cx="1958400" cy="309693"/>
          </a:xfrm>
          <a:prstGeom prst="rect">
            <a:avLst/>
          </a:prstGeom>
        </p:spPr>
      </p:pic>
    </p:spTree>
    <p:extLst>
      <p:ext uri="{BB962C8B-B14F-4D97-AF65-F5344CB8AC3E}">
        <p14:creationId xmlns:p14="http://schemas.microsoft.com/office/powerpoint/2010/main" val="110839722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60" r:id="rId3"/>
    <p:sldLayoutId id="2147483666" r:id="rId4"/>
    <p:sldLayoutId id="2147483661" r:id="rId5"/>
    <p:sldLayoutId id="2147483662" r:id="rId6"/>
    <p:sldLayoutId id="2147483663" r:id="rId7"/>
    <p:sldLayoutId id="2147483657" r:id="rId8"/>
    <p:sldLayoutId id="2147483664" r:id="rId9"/>
    <p:sldLayoutId id="2147483654" r:id="rId10"/>
    <p:sldLayoutId id="2147483655" r:id="rId11"/>
    <p:sldLayoutId id="2147483667" r:id="rId12"/>
    <p:sldLayoutId id="2147483672" r:id="rId13"/>
  </p:sldLayoutIdLst>
  <p:hf hdr="0" ftr="0" dt="0"/>
  <p:txStyles>
    <p:titleStyle>
      <a:lvl1pPr algn="l" defTabSz="914148" rtl="0" eaLnBrk="1" latinLnBrk="0" hangingPunct="1">
        <a:lnSpc>
          <a:spcPct val="91000"/>
        </a:lnSpc>
        <a:spcBef>
          <a:spcPct val="0"/>
        </a:spcBef>
        <a:buNone/>
        <a:defRPr sz="4000" b="0" i="0" kern="1200" cap="none" baseline="0">
          <a:solidFill>
            <a:srgbClr val="6F6F6F"/>
          </a:solidFill>
          <a:latin typeface="+mj-lt"/>
          <a:ea typeface="+mj-ea"/>
          <a:cs typeface="+mj-cs"/>
        </a:defRPr>
      </a:lvl1pPr>
    </p:titleStyle>
    <p:bodyStyle>
      <a:lvl1pPr marL="0" indent="0" algn="l" defTabSz="914148" rtl="0" eaLnBrk="1" latinLnBrk="0" hangingPunct="1">
        <a:lnSpc>
          <a:spcPct val="97000"/>
        </a:lnSpc>
        <a:spcBef>
          <a:spcPts val="0"/>
        </a:spcBef>
        <a:buFont typeface="Arial" pitchFamily="34" charset="0"/>
        <a:buChar char="​"/>
        <a:defRPr lang="da-DK" sz="2600" kern="1200" dirty="0" smtClean="0">
          <a:solidFill>
            <a:schemeClr val="accent1"/>
          </a:solidFill>
          <a:latin typeface="+mn-lt"/>
          <a:ea typeface="+mn-ea"/>
          <a:cs typeface="+mn-cs"/>
        </a:defRPr>
      </a:lvl1pPr>
      <a:lvl2pPr marL="0" indent="0" algn="l" defTabSz="914148" rtl="0" eaLnBrk="1" latinLnBrk="0" hangingPunct="1">
        <a:lnSpc>
          <a:spcPct val="97000"/>
        </a:lnSpc>
        <a:spcBef>
          <a:spcPts val="0"/>
        </a:spcBef>
        <a:buFont typeface="Arial" pitchFamily="34" charset="0"/>
        <a:buChar char="​"/>
        <a:defRPr lang="da-DK" sz="2600" kern="1200" dirty="0" smtClean="0">
          <a:solidFill>
            <a:schemeClr val="tx1"/>
          </a:solidFill>
          <a:latin typeface="+mn-lt"/>
          <a:ea typeface="+mn-ea"/>
          <a:cs typeface="+mn-cs"/>
        </a:defRPr>
      </a:lvl2pPr>
      <a:lvl3pPr marL="215995" indent="-215995" algn="l" defTabSz="914148" rtl="0" eaLnBrk="1" latinLnBrk="0" hangingPunct="1">
        <a:lnSpc>
          <a:spcPct val="97000"/>
        </a:lnSpc>
        <a:spcBef>
          <a:spcPts val="0"/>
        </a:spcBef>
        <a:buFont typeface="Arial" pitchFamily="34" charset="0"/>
        <a:buChar char="•"/>
        <a:defRPr lang="da-DK" sz="2600" kern="1200" dirty="0" smtClean="0">
          <a:solidFill>
            <a:schemeClr val="accent1"/>
          </a:solidFill>
          <a:latin typeface="+mn-lt"/>
          <a:ea typeface="+mn-ea"/>
          <a:cs typeface="+mn-cs"/>
        </a:defRPr>
      </a:lvl3pPr>
      <a:lvl4pPr marL="445489" indent="-215995" algn="l" defTabSz="914148" rtl="0" eaLnBrk="1" latinLnBrk="0" hangingPunct="1">
        <a:lnSpc>
          <a:spcPct val="97000"/>
        </a:lnSpc>
        <a:spcBef>
          <a:spcPts val="0"/>
        </a:spcBef>
        <a:buClrTx/>
        <a:buFont typeface="Arial" panose="020B0604020202020204" pitchFamily="34" charset="0"/>
        <a:buChar char="‒"/>
        <a:defRPr lang="da-DK" sz="2600" kern="1200" dirty="0" smtClean="0">
          <a:solidFill>
            <a:schemeClr val="accent1"/>
          </a:solidFill>
          <a:latin typeface="+mn-lt"/>
          <a:ea typeface="+mn-ea"/>
          <a:cs typeface="+mn-cs"/>
        </a:defRPr>
      </a:lvl4pPr>
      <a:lvl5pPr marL="674984" indent="-215995" algn="l" defTabSz="914148" rtl="0" eaLnBrk="1" latinLnBrk="0" hangingPunct="1">
        <a:lnSpc>
          <a:spcPct val="97000"/>
        </a:lnSpc>
        <a:spcBef>
          <a:spcPts val="0"/>
        </a:spcBef>
        <a:buFont typeface="Arial" pitchFamily="34" charset="0"/>
        <a:buChar char="‒"/>
        <a:defRPr lang="da-DK" sz="2600" kern="1200" dirty="0">
          <a:solidFill>
            <a:schemeClr val="accent1"/>
          </a:solidFill>
          <a:latin typeface="+mn-lt"/>
          <a:ea typeface="+mn-ea"/>
          <a:cs typeface="+mn-cs"/>
        </a:defRPr>
      </a:lvl5pPr>
      <a:lvl6pPr marL="904478" indent="-215995" algn="l" defTabSz="914148" rtl="0" eaLnBrk="1" latinLnBrk="0" hangingPunct="1">
        <a:lnSpc>
          <a:spcPct val="97000"/>
        </a:lnSpc>
        <a:spcBef>
          <a:spcPts val="0"/>
        </a:spcBef>
        <a:buFont typeface="Arial" pitchFamily="34" charset="0"/>
        <a:buChar char="‒"/>
        <a:defRPr lang="en-US" sz="2600" kern="1200" dirty="0" smtClean="0">
          <a:solidFill>
            <a:schemeClr val="accent1"/>
          </a:solidFill>
          <a:latin typeface="+mn-lt"/>
          <a:ea typeface="+mn-ea"/>
          <a:cs typeface="+mn-cs"/>
        </a:defRPr>
      </a:lvl6pPr>
      <a:lvl7pPr marL="904478" indent="-215995" algn="l" defTabSz="914148" rtl="0" eaLnBrk="1" latinLnBrk="0" hangingPunct="1">
        <a:lnSpc>
          <a:spcPct val="97000"/>
        </a:lnSpc>
        <a:spcBef>
          <a:spcPts val="0"/>
        </a:spcBef>
        <a:buFont typeface="Arial" pitchFamily="34" charset="0"/>
        <a:buChar char="‒"/>
        <a:defRPr lang="en-US" sz="2600" kern="1200" dirty="0" smtClean="0">
          <a:solidFill>
            <a:schemeClr val="accent1"/>
          </a:solidFill>
          <a:latin typeface="+mn-lt"/>
          <a:ea typeface="+mn-ea"/>
          <a:cs typeface="+mn-cs"/>
        </a:defRPr>
      </a:lvl7pPr>
      <a:lvl8pPr marL="904478" indent="-215995" algn="l" defTabSz="914148" rtl="0" eaLnBrk="1" latinLnBrk="0" hangingPunct="1">
        <a:lnSpc>
          <a:spcPct val="97000"/>
        </a:lnSpc>
        <a:spcBef>
          <a:spcPts val="0"/>
        </a:spcBef>
        <a:buFont typeface="Arial" pitchFamily="34" charset="0"/>
        <a:buChar char="‒"/>
        <a:defRPr lang="en-US" sz="2600" kern="1200" dirty="0" smtClean="0">
          <a:solidFill>
            <a:schemeClr val="accent1"/>
          </a:solidFill>
          <a:latin typeface="+mn-lt"/>
          <a:ea typeface="+mn-ea"/>
          <a:cs typeface="+mn-cs"/>
        </a:defRPr>
      </a:lvl8pPr>
      <a:lvl9pPr marL="904478" indent="-215995" algn="l" defTabSz="914148" rtl="0" eaLnBrk="1" latinLnBrk="0" hangingPunct="1">
        <a:lnSpc>
          <a:spcPct val="97000"/>
        </a:lnSpc>
        <a:spcBef>
          <a:spcPts val="0"/>
        </a:spcBef>
        <a:buFont typeface="Arial" pitchFamily="34" charset="0"/>
        <a:buChar char="‒"/>
        <a:defRPr lang="en-US" sz="2600" kern="1200" dirty="0">
          <a:solidFill>
            <a:schemeClr val="accent1"/>
          </a:solidFill>
          <a:latin typeface="+mn-lt"/>
          <a:ea typeface="+mn-ea"/>
          <a:cs typeface="+mn-cs"/>
        </a:defRPr>
      </a:lvl9pPr>
    </p:bodyStyle>
    <p:otherStyle>
      <a:defPPr>
        <a:defRPr lang="da-DK"/>
      </a:defPPr>
      <a:lvl1pPr marL="0" algn="l" defTabSz="914148" rtl="0" eaLnBrk="1" latinLnBrk="0" hangingPunct="1">
        <a:defRPr sz="1799" kern="1200">
          <a:solidFill>
            <a:schemeClr val="tx1"/>
          </a:solidFill>
          <a:latin typeface="+mn-lt"/>
          <a:ea typeface="+mn-ea"/>
          <a:cs typeface="+mn-cs"/>
        </a:defRPr>
      </a:lvl1pPr>
      <a:lvl2pPr marL="457075" algn="l" defTabSz="914148" rtl="0" eaLnBrk="1" latinLnBrk="0" hangingPunct="1">
        <a:defRPr sz="1799" kern="1200">
          <a:solidFill>
            <a:schemeClr val="tx1"/>
          </a:solidFill>
          <a:latin typeface="+mn-lt"/>
          <a:ea typeface="+mn-ea"/>
          <a:cs typeface="+mn-cs"/>
        </a:defRPr>
      </a:lvl2pPr>
      <a:lvl3pPr marL="914148" algn="l" defTabSz="914148" rtl="0" eaLnBrk="1" latinLnBrk="0" hangingPunct="1">
        <a:defRPr sz="1799" kern="1200">
          <a:solidFill>
            <a:schemeClr val="tx1"/>
          </a:solidFill>
          <a:latin typeface="+mn-lt"/>
          <a:ea typeface="+mn-ea"/>
          <a:cs typeface="+mn-cs"/>
        </a:defRPr>
      </a:lvl3pPr>
      <a:lvl4pPr marL="1371223" algn="l" defTabSz="914148" rtl="0" eaLnBrk="1" latinLnBrk="0" hangingPunct="1">
        <a:defRPr sz="1799" kern="1200">
          <a:solidFill>
            <a:schemeClr val="tx1"/>
          </a:solidFill>
          <a:latin typeface="+mn-lt"/>
          <a:ea typeface="+mn-ea"/>
          <a:cs typeface="+mn-cs"/>
        </a:defRPr>
      </a:lvl4pPr>
      <a:lvl5pPr marL="1828298" algn="l" defTabSz="914148" rtl="0" eaLnBrk="1" latinLnBrk="0" hangingPunct="1">
        <a:defRPr sz="1799" kern="1200">
          <a:solidFill>
            <a:schemeClr val="tx1"/>
          </a:solidFill>
          <a:latin typeface="+mn-lt"/>
          <a:ea typeface="+mn-ea"/>
          <a:cs typeface="+mn-cs"/>
        </a:defRPr>
      </a:lvl5pPr>
      <a:lvl6pPr marL="2285372" algn="l" defTabSz="914148" rtl="0" eaLnBrk="1" latinLnBrk="0" hangingPunct="1">
        <a:defRPr sz="1799" kern="1200">
          <a:solidFill>
            <a:schemeClr val="tx1"/>
          </a:solidFill>
          <a:latin typeface="+mn-lt"/>
          <a:ea typeface="+mn-ea"/>
          <a:cs typeface="+mn-cs"/>
        </a:defRPr>
      </a:lvl6pPr>
      <a:lvl7pPr marL="2742446" algn="l" defTabSz="914148" rtl="0" eaLnBrk="1" latinLnBrk="0" hangingPunct="1">
        <a:defRPr sz="1799" kern="1200">
          <a:solidFill>
            <a:schemeClr val="tx1"/>
          </a:solidFill>
          <a:latin typeface="+mn-lt"/>
          <a:ea typeface="+mn-ea"/>
          <a:cs typeface="+mn-cs"/>
        </a:defRPr>
      </a:lvl7pPr>
      <a:lvl8pPr marL="3199520" algn="l" defTabSz="914148" rtl="0" eaLnBrk="1" latinLnBrk="0" hangingPunct="1">
        <a:defRPr sz="1799" kern="1200">
          <a:solidFill>
            <a:schemeClr val="tx1"/>
          </a:solidFill>
          <a:latin typeface="+mn-lt"/>
          <a:ea typeface="+mn-ea"/>
          <a:cs typeface="+mn-cs"/>
        </a:defRPr>
      </a:lvl8pPr>
      <a:lvl9pPr marL="3656594" algn="l" defTabSz="914148"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883" userDrawn="1">
          <p15:clr>
            <a:srgbClr val="F26B43"/>
          </p15:clr>
        </p15:guide>
        <p15:guide id="2" pos="5534" userDrawn="1">
          <p15:clr>
            <a:srgbClr val="F26B43"/>
          </p15:clr>
        </p15:guide>
        <p15:guide id="4" orient="horz" pos="3770" userDrawn="1">
          <p15:clr>
            <a:srgbClr val="F26B43"/>
          </p15:clr>
        </p15:guide>
        <p15:guide id="5" orient="horz" pos="1304" userDrawn="1">
          <p15:clr>
            <a:srgbClr val="F26B43"/>
          </p15:clr>
        </p15:guide>
        <p15:guide id="6" pos="226" userDrawn="1">
          <p15:clr>
            <a:srgbClr val="F26B43"/>
          </p15:clr>
        </p15:guide>
        <p15:guide id="7"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6861600"/>
          </a:xfrm>
          <a:prstGeom prst="rect">
            <a:avLst/>
          </a:prstGeom>
          <a:blipFill>
            <a:blip r:embed="rId3"/>
            <a:srcRect/>
            <a:stretch>
              <a:fillRect l="-26" r="-26"/>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7000"/>
              </a:lnSpc>
            </a:pPr>
            <a:endParaRPr lang="en-GB" dirty="0" err="1"/>
          </a:p>
        </p:txBody>
      </p:sp>
      <p:sp>
        <p:nvSpPr>
          <p:cNvPr id="14" name="Pladsholder til tekst 13"/>
          <p:cNvSpPr>
            <a:spLocks noGrp="1"/>
          </p:cNvSpPr>
          <p:nvPr>
            <p:ph type="body" sz="quarter" idx="15"/>
          </p:nvPr>
        </p:nvSpPr>
        <p:spPr>
          <a:xfrm>
            <a:off x="4800" y="0"/>
            <a:ext cx="9144025" cy="6858000"/>
          </a:xfrm>
          <a:solidFill>
            <a:schemeClr val="accent1">
              <a:alpha val="50000"/>
            </a:schemeClr>
          </a:solidFill>
        </p:spPr>
        <p:txBody>
          <a:bodyPr/>
          <a:lstStyle/>
          <a:p>
            <a:endParaRPr lang="en-GB" dirty="0"/>
          </a:p>
        </p:txBody>
      </p:sp>
      <p:sp>
        <p:nvSpPr>
          <p:cNvPr id="5" name="Pladsholder til tekst 4"/>
          <p:cNvSpPr>
            <a:spLocks noGrp="1"/>
          </p:cNvSpPr>
          <p:nvPr>
            <p:ph type="body" sz="quarter" idx="10"/>
          </p:nvPr>
        </p:nvSpPr>
        <p:spPr>
          <a:xfrm>
            <a:off x="375801" y="1695138"/>
            <a:ext cx="8379579" cy="427417"/>
          </a:xfrm>
        </p:spPr>
        <p:txBody>
          <a:bodyPr/>
          <a:lstStyle/>
          <a:p>
            <a:r>
              <a:rPr lang="en-GB" sz="3600" dirty="0" err="1"/>
              <a:t>Kom</a:t>
            </a:r>
            <a:r>
              <a:rPr lang="en-GB" sz="3600" dirty="0"/>
              <a:t> </a:t>
            </a:r>
            <a:r>
              <a:rPr lang="en-GB" sz="3600" dirty="0" err="1"/>
              <a:t>i</a:t>
            </a:r>
            <a:r>
              <a:rPr lang="en-GB" sz="3600" dirty="0"/>
              <a:t> </a:t>
            </a:r>
            <a:r>
              <a:rPr lang="en-GB" sz="3600" dirty="0" err="1"/>
              <a:t>hus</a:t>
            </a:r>
            <a:r>
              <a:rPr lang="en-GB" sz="3600" dirty="0"/>
              <a:t> med </a:t>
            </a:r>
            <a:r>
              <a:rPr lang="en-GB" sz="3600" dirty="0" err="1"/>
              <a:t>sygefraværsopgaven</a:t>
            </a:r>
            <a:endParaRPr lang="en-GB" sz="3600" dirty="0"/>
          </a:p>
          <a:p>
            <a:r>
              <a:rPr lang="en-GB" sz="2800" dirty="0"/>
              <a:t>- et </a:t>
            </a:r>
            <a:r>
              <a:rPr lang="en-GB" sz="2800" dirty="0" err="1"/>
              <a:t>oplæg</a:t>
            </a:r>
            <a:r>
              <a:rPr lang="en-GB" sz="2800" dirty="0"/>
              <a:t> om ‘</a:t>
            </a:r>
            <a:r>
              <a:rPr lang="en-GB" sz="2800" dirty="0" err="1"/>
              <a:t>Huset</a:t>
            </a:r>
            <a:r>
              <a:rPr lang="en-GB" sz="2800" dirty="0"/>
              <a:t>’ </a:t>
            </a:r>
            <a:r>
              <a:rPr lang="en-GB" sz="2800" dirty="0" err="1"/>
              <a:t>og</a:t>
            </a:r>
            <a:r>
              <a:rPr lang="en-GB" sz="2800" dirty="0"/>
              <a:t> ‘</a:t>
            </a:r>
            <a:r>
              <a:rPr lang="en-GB" sz="2800" dirty="0" err="1"/>
              <a:t>Dialogværkøjet</a:t>
            </a:r>
            <a:r>
              <a:rPr lang="en-GB" sz="2800" dirty="0"/>
              <a:t>’</a:t>
            </a:r>
          </a:p>
        </p:txBody>
      </p:sp>
      <p:sp>
        <p:nvSpPr>
          <p:cNvPr id="7" name="Pladsholder til tekst 6"/>
          <p:cNvSpPr>
            <a:spLocks noGrp="1"/>
          </p:cNvSpPr>
          <p:nvPr>
            <p:ph type="body" sz="quarter" idx="11"/>
          </p:nvPr>
        </p:nvSpPr>
        <p:spPr/>
        <p:txBody>
          <a:bodyPr/>
          <a:lstStyle/>
          <a:p>
            <a:r>
              <a:rPr lang="en-GB" dirty="0"/>
              <a:t>v/ </a:t>
            </a:r>
            <a:r>
              <a:rPr lang="en-GB" dirty="0" err="1"/>
              <a:t>Tovholder</a:t>
            </a:r>
            <a:r>
              <a:rPr lang="en-GB" dirty="0"/>
              <a:t>/</a:t>
            </a:r>
            <a:r>
              <a:rPr lang="en-GB" dirty="0" err="1"/>
              <a:t>oplægsholder</a:t>
            </a:r>
            <a:r>
              <a:rPr lang="en-GB" dirty="0"/>
              <a:t> </a:t>
            </a:r>
            <a:r>
              <a:rPr lang="en-GB" dirty="0" err="1"/>
              <a:t>på</a:t>
            </a:r>
            <a:r>
              <a:rPr lang="en-GB" dirty="0"/>
              <a:t> </a:t>
            </a:r>
            <a:r>
              <a:rPr lang="en-GB" dirty="0" err="1"/>
              <a:t>arbejdspladsen</a:t>
            </a:r>
            <a:endParaRPr lang="en-GB" dirty="0"/>
          </a:p>
        </p:txBody>
      </p:sp>
      <p:sp>
        <p:nvSpPr>
          <p:cNvPr id="11" name="Pladsholder til tekst 10"/>
          <p:cNvSpPr>
            <a:spLocks noGrp="1"/>
          </p:cNvSpPr>
          <p:nvPr>
            <p:ph type="body" sz="quarter" idx="12"/>
          </p:nvPr>
        </p:nvSpPr>
        <p:spPr/>
        <p:txBody>
          <a:bodyPr/>
          <a:lstStyle/>
          <a:p>
            <a:r>
              <a:rPr lang="en-GB" dirty="0" err="1"/>
              <a:t>Dd.mm.åååå</a:t>
            </a:r>
            <a:r>
              <a:rPr lang="en-GB" dirty="0"/>
              <a:t>, </a:t>
            </a:r>
          </a:p>
        </p:txBody>
      </p:sp>
      <p:sp>
        <p:nvSpPr>
          <p:cNvPr id="13" name="Pladsholder til tekst 12"/>
          <p:cNvSpPr>
            <a:spLocks noGrp="1"/>
          </p:cNvSpPr>
          <p:nvPr>
            <p:ph type="body" sz="quarter" idx="14"/>
          </p:nvPr>
        </p:nvSpPr>
        <p:spPr/>
        <p:txBody>
          <a:bodyPr/>
          <a:lstStyle/>
          <a:p>
            <a:endParaRPr lang="en-GB"/>
          </a:p>
        </p:txBody>
      </p:sp>
      <p:sp>
        <p:nvSpPr>
          <p:cNvPr id="10" name="SD_FLD_PresentationTitle"/>
          <p:cNvSpPr/>
          <p:nvPr/>
        </p:nvSpPr>
        <p:spPr>
          <a:xfrm>
            <a:off x="313472" y="457205"/>
            <a:ext cx="7441286" cy="3818315"/>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86000"/>
              </a:lnSpc>
            </a:pPr>
            <a:endParaRPr lang="da-DK" sz="6200" b="1" i="0" spc="38" baseline="0" dirty="0">
              <a:solidFill>
                <a:schemeClr val="bg1"/>
              </a:solidFill>
              <a:latin typeface="+mj-lt"/>
            </a:endParaRPr>
          </a:p>
        </p:txBody>
      </p:sp>
      <p:sp>
        <p:nvSpPr>
          <p:cNvPr id="17" name="Tekstfelt 16"/>
          <p:cNvSpPr txBox="1"/>
          <p:nvPr/>
        </p:nvSpPr>
        <p:spPr>
          <a:xfrm>
            <a:off x="320357" y="4445955"/>
            <a:ext cx="110889" cy="298543"/>
          </a:xfrm>
          <a:prstGeom prst="rect">
            <a:avLst/>
          </a:prstGeom>
          <a:noFill/>
        </p:spPr>
        <p:txBody>
          <a:bodyPr wrap="square" lIns="0" tIns="0" rIns="0" bIns="0" rtlCol="0">
            <a:spAutoFit/>
          </a:bodyPr>
          <a:lstStyle/>
          <a:p>
            <a:pPr marL="0" lvl="0" indent="0" algn="r" defTabSz="914148" rtl="0" eaLnBrk="1" latinLnBrk="0" hangingPunct="1">
              <a:lnSpc>
                <a:spcPct val="97000"/>
              </a:lnSpc>
              <a:spcBef>
                <a:spcPts val="0"/>
              </a:spcBef>
              <a:buFont typeface="Arial" pitchFamily="34" charset="0"/>
              <a:buChar char="​"/>
            </a:pPr>
            <a:r>
              <a:rPr lang="da-DK" sz="2000" b="1" kern="1200" dirty="0">
                <a:solidFill>
                  <a:schemeClr val="bg1"/>
                </a:solidFill>
                <a:latin typeface="+mn-lt"/>
                <a:ea typeface="+mn-ea"/>
                <a:cs typeface="+mn-cs"/>
              </a:rPr>
              <a:t>/</a:t>
            </a:r>
          </a:p>
        </p:txBody>
      </p:sp>
    </p:spTree>
    <p:extLst>
      <p:ext uri="{BB962C8B-B14F-4D97-AF65-F5344CB8AC3E}">
        <p14:creationId xmlns:p14="http://schemas.microsoft.com/office/powerpoint/2010/main" val="629577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9EBB0-2820-4000-9FB6-DA3883CDF0DF}"/>
              </a:ext>
            </a:extLst>
          </p:cNvPr>
          <p:cNvSpPr>
            <a:spLocks noGrp="1"/>
          </p:cNvSpPr>
          <p:nvPr>
            <p:ph type="title"/>
          </p:nvPr>
        </p:nvSpPr>
        <p:spPr/>
        <p:txBody>
          <a:bodyPr/>
          <a:lstStyle/>
          <a:p>
            <a:r>
              <a:rPr lang="da-DK" dirty="0"/>
              <a:t>Trin 1: Besvare spørgeskemaet</a:t>
            </a:r>
          </a:p>
        </p:txBody>
      </p:sp>
      <p:sp>
        <p:nvSpPr>
          <p:cNvPr id="3" name="Pladsholder til indhold 2">
            <a:extLst>
              <a:ext uri="{FF2B5EF4-FFF2-40B4-BE49-F238E27FC236}">
                <a16:creationId xmlns:a16="http://schemas.microsoft.com/office/drawing/2014/main" id="{3EEB76A5-F89B-401E-9127-4E76D5D307B1}"/>
              </a:ext>
            </a:extLst>
          </p:cNvPr>
          <p:cNvSpPr>
            <a:spLocks noGrp="1"/>
          </p:cNvSpPr>
          <p:nvPr>
            <p:ph sz="quarter" idx="13"/>
          </p:nvPr>
        </p:nvSpPr>
        <p:spPr>
          <a:xfrm>
            <a:off x="358774" y="2074867"/>
            <a:ext cx="8426451" cy="3910008"/>
          </a:xfrm>
        </p:spPr>
        <p:txBody>
          <a:bodyPr/>
          <a:lstStyle/>
          <a:p>
            <a:pPr>
              <a:buFont typeface="Arial" pitchFamily="34" charset="0"/>
              <a:buChar char="•"/>
            </a:pPr>
            <a:r>
              <a:rPr lang="da-DK" dirty="0"/>
              <a:t>Udvælge om vi skal svare på spørgsmålene, som er målrettet MED-organisationen eller ledelsesgruppen</a:t>
            </a:r>
          </a:p>
          <a:p>
            <a:pPr>
              <a:buFont typeface="Arial" pitchFamily="34" charset="0"/>
              <a:buChar char="•"/>
            </a:pPr>
            <a:endParaRPr lang="da-DK" dirty="0"/>
          </a:p>
          <a:p>
            <a:pPr>
              <a:buFont typeface="Arial" pitchFamily="34" charset="0"/>
              <a:buChar char="•"/>
            </a:pPr>
            <a:r>
              <a:rPr lang="da-DK" dirty="0"/>
              <a:t>Krydse vores svar på spørgsmålene af individuelt</a:t>
            </a:r>
          </a:p>
          <a:p>
            <a:pPr>
              <a:buFont typeface="Arial" pitchFamily="34" charset="0"/>
              <a:buChar char="•"/>
            </a:pPr>
            <a:endParaRPr lang="da-DK" dirty="0"/>
          </a:p>
          <a:p>
            <a:pPr>
              <a:buFont typeface="Arial" pitchFamily="34" charset="0"/>
              <a:buChar char="•"/>
            </a:pPr>
            <a:r>
              <a:rPr lang="da-DK" dirty="0"/>
              <a:t>Når vi besvarer spørgsmålene skal vi svare på, i hvilken grad vi løfter de forskellige dele af sygefraværsopgaven</a:t>
            </a:r>
          </a:p>
          <a:p>
            <a:endParaRPr lang="da-DK" dirty="0"/>
          </a:p>
        </p:txBody>
      </p:sp>
      <p:sp>
        <p:nvSpPr>
          <p:cNvPr id="4" name="Pladsholder til slidenummer 3">
            <a:extLst>
              <a:ext uri="{FF2B5EF4-FFF2-40B4-BE49-F238E27FC236}">
                <a16:creationId xmlns:a16="http://schemas.microsoft.com/office/drawing/2014/main" id="{0962F459-5824-4DE9-B86B-EC0298A83B29}"/>
              </a:ext>
            </a:extLst>
          </p:cNvPr>
          <p:cNvSpPr>
            <a:spLocks noGrp="1"/>
          </p:cNvSpPr>
          <p:nvPr>
            <p:ph type="sldNum" sz="quarter" idx="14"/>
          </p:nvPr>
        </p:nvSpPr>
        <p:spPr/>
        <p:txBody>
          <a:bodyPr/>
          <a:lstStyle/>
          <a:p>
            <a:fld id="{543A1537-CCED-4574-B59D-EEA304A9E7B1}" type="slidenum">
              <a:rPr lang="da-DK" smtClean="0"/>
              <a:pPr/>
              <a:t>10</a:t>
            </a:fld>
            <a:endParaRPr lang="da-DK" dirty="0"/>
          </a:p>
        </p:txBody>
      </p:sp>
    </p:spTree>
    <p:extLst>
      <p:ext uri="{BB962C8B-B14F-4D97-AF65-F5344CB8AC3E}">
        <p14:creationId xmlns:p14="http://schemas.microsoft.com/office/powerpoint/2010/main" val="3040328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9EBB0-2820-4000-9FB6-DA3883CDF0DF}"/>
              </a:ext>
            </a:extLst>
          </p:cNvPr>
          <p:cNvSpPr>
            <a:spLocks noGrp="1"/>
          </p:cNvSpPr>
          <p:nvPr>
            <p:ph type="title"/>
          </p:nvPr>
        </p:nvSpPr>
        <p:spPr>
          <a:xfrm>
            <a:off x="349200" y="463393"/>
            <a:ext cx="8131860" cy="1360324"/>
          </a:xfrm>
        </p:spPr>
        <p:txBody>
          <a:bodyPr/>
          <a:lstStyle/>
          <a:p>
            <a:r>
              <a:rPr lang="da-DK" dirty="0"/>
              <a:t>Trin 2: Udvælge emner vi vil drøfte</a:t>
            </a:r>
          </a:p>
        </p:txBody>
      </p:sp>
      <p:sp>
        <p:nvSpPr>
          <p:cNvPr id="3" name="Pladsholder til indhold 2">
            <a:extLst>
              <a:ext uri="{FF2B5EF4-FFF2-40B4-BE49-F238E27FC236}">
                <a16:creationId xmlns:a16="http://schemas.microsoft.com/office/drawing/2014/main" id="{3EEB76A5-F89B-401E-9127-4E76D5D307B1}"/>
              </a:ext>
            </a:extLst>
          </p:cNvPr>
          <p:cNvSpPr>
            <a:spLocks noGrp="1"/>
          </p:cNvSpPr>
          <p:nvPr>
            <p:ph sz="quarter" idx="13"/>
          </p:nvPr>
        </p:nvSpPr>
        <p:spPr>
          <a:xfrm>
            <a:off x="358774" y="2074867"/>
            <a:ext cx="8426451" cy="3910008"/>
          </a:xfrm>
        </p:spPr>
        <p:txBody>
          <a:bodyPr/>
          <a:lstStyle/>
          <a:p>
            <a:r>
              <a:rPr lang="da-DK" dirty="0"/>
              <a:t>Efter vi har udfyldt spørgsmålene, skal vi sammen udvælge, hvilke emner vi vil gå videre med at drøfte.</a:t>
            </a:r>
          </a:p>
          <a:p>
            <a:endParaRPr lang="da-DK" dirty="0"/>
          </a:p>
          <a:p>
            <a:r>
              <a:rPr lang="da-DK" dirty="0"/>
              <a:t>Hvilke byggesten er særligt vigtige for os at komme rundt om?</a:t>
            </a:r>
          </a:p>
          <a:p>
            <a:endParaRPr lang="da-DK" dirty="0"/>
          </a:p>
        </p:txBody>
      </p:sp>
      <p:sp>
        <p:nvSpPr>
          <p:cNvPr id="4" name="Pladsholder til slidenummer 3">
            <a:extLst>
              <a:ext uri="{FF2B5EF4-FFF2-40B4-BE49-F238E27FC236}">
                <a16:creationId xmlns:a16="http://schemas.microsoft.com/office/drawing/2014/main" id="{0962F459-5824-4DE9-B86B-EC0298A83B29}"/>
              </a:ext>
            </a:extLst>
          </p:cNvPr>
          <p:cNvSpPr>
            <a:spLocks noGrp="1"/>
          </p:cNvSpPr>
          <p:nvPr>
            <p:ph type="sldNum" sz="quarter" idx="14"/>
          </p:nvPr>
        </p:nvSpPr>
        <p:spPr/>
        <p:txBody>
          <a:bodyPr/>
          <a:lstStyle/>
          <a:p>
            <a:fld id="{543A1537-CCED-4574-B59D-EEA304A9E7B1}" type="slidenum">
              <a:rPr lang="da-DK" smtClean="0"/>
              <a:pPr/>
              <a:t>11</a:t>
            </a:fld>
            <a:endParaRPr lang="da-DK" dirty="0"/>
          </a:p>
        </p:txBody>
      </p:sp>
    </p:spTree>
    <p:extLst>
      <p:ext uri="{BB962C8B-B14F-4D97-AF65-F5344CB8AC3E}">
        <p14:creationId xmlns:p14="http://schemas.microsoft.com/office/powerpoint/2010/main" val="519641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9EBB0-2820-4000-9FB6-DA3883CDF0DF}"/>
              </a:ext>
            </a:extLst>
          </p:cNvPr>
          <p:cNvSpPr>
            <a:spLocks noGrp="1"/>
          </p:cNvSpPr>
          <p:nvPr>
            <p:ph type="title"/>
          </p:nvPr>
        </p:nvSpPr>
        <p:spPr/>
        <p:txBody>
          <a:bodyPr/>
          <a:lstStyle/>
          <a:p>
            <a:r>
              <a:rPr lang="da-DK" dirty="0"/>
              <a:t>Trin 3: Gå i dialog</a:t>
            </a:r>
          </a:p>
        </p:txBody>
      </p:sp>
      <p:sp>
        <p:nvSpPr>
          <p:cNvPr id="3" name="Pladsholder til indhold 2">
            <a:extLst>
              <a:ext uri="{FF2B5EF4-FFF2-40B4-BE49-F238E27FC236}">
                <a16:creationId xmlns:a16="http://schemas.microsoft.com/office/drawing/2014/main" id="{3EEB76A5-F89B-401E-9127-4E76D5D307B1}"/>
              </a:ext>
            </a:extLst>
          </p:cNvPr>
          <p:cNvSpPr>
            <a:spLocks noGrp="1"/>
          </p:cNvSpPr>
          <p:nvPr>
            <p:ph sz="quarter" idx="13"/>
          </p:nvPr>
        </p:nvSpPr>
        <p:spPr>
          <a:xfrm>
            <a:off x="358774" y="2074867"/>
            <a:ext cx="8426451" cy="3910008"/>
          </a:xfrm>
        </p:spPr>
        <p:txBody>
          <a:bodyPr/>
          <a:lstStyle/>
          <a:p>
            <a:pPr>
              <a:buFont typeface="Arial" pitchFamily="34" charset="0"/>
              <a:buChar char="•"/>
            </a:pPr>
            <a:r>
              <a:rPr lang="da-DK" dirty="0"/>
              <a:t>Hvordan har vi scoret spørgsmålene under denne byggesten?</a:t>
            </a:r>
          </a:p>
          <a:p>
            <a:pPr>
              <a:buFont typeface="Arial" pitchFamily="34" charset="0"/>
              <a:buChar char="•"/>
            </a:pPr>
            <a:r>
              <a:rPr lang="da-DK" dirty="0"/>
              <a:t>Hvad er vores begrundelser for, hvorfor vi har scoret på denne måde?</a:t>
            </a:r>
          </a:p>
          <a:p>
            <a:pPr>
              <a:buFont typeface="Arial" pitchFamily="34" charset="0"/>
              <a:buChar char="•"/>
            </a:pPr>
            <a:r>
              <a:rPr lang="da-DK" dirty="0"/>
              <a:t>Hvad oplever vi, at vi er gode til i forhold til denne byggesten?</a:t>
            </a:r>
          </a:p>
          <a:p>
            <a:pPr>
              <a:buFont typeface="Arial" pitchFamily="34" charset="0"/>
              <a:buChar char="•"/>
            </a:pPr>
            <a:r>
              <a:rPr lang="da-DK" dirty="0"/>
              <a:t>Hvad kunne vi gøre bedre?</a:t>
            </a:r>
          </a:p>
          <a:p>
            <a:pPr>
              <a:buFont typeface="Arial" pitchFamily="34" charset="0"/>
              <a:buChar char="•"/>
            </a:pPr>
            <a:r>
              <a:rPr lang="da-DK" dirty="0"/>
              <a:t>Hvilke konkrete forslag har vi til forbedringer?</a:t>
            </a:r>
          </a:p>
          <a:p>
            <a:pPr>
              <a:buFont typeface="Arial" pitchFamily="34" charset="0"/>
              <a:buChar char="•"/>
            </a:pPr>
            <a:r>
              <a:rPr lang="da-DK" dirty="0"/>
              <a:t>Hvilken indsats vil det kræve? Fra hvem? Hvornår?</a:t>
            </a:r>
          </a:p>
          <a:p>
            <a:endParaRPr lang="da-DK" dirty="0"/>
          </a:p>
        </p:txBody>
      </p:sp>
      <p:sp>
        <p:nvSpPr>
          <p:cNvPr id="4" name="Pladsholder til slidenummer 3">
            <a:extLst>
              <a:ext uri="{FF2B5EF4-FFF2-40B4-BE49-F238E27FC236}">
                <a16:creationId xmlns:a16="http://schemas.microsoft.com/office/drawing/2014/main" id="{0962F459-5824-4DE9-B86B-EC0298A83B29}"/>
              </a:ext>
            </a:extLst>
          </p:cNvPr>
          <p:cNvSpPr>
            <a:spLocks noGrp="1"/>
          </p:cNvSpPr>
          <p:nvPr>
            <p:ph type="sldNum" sz="quarter" idx="14"/>
          </p:nvPr>
        </p:nvSpPr>
        <p:spPr/>
        <p:txBody>
          <a:bodyPr/>
          <a:lstStyle/>
          <a:p>
            <a:fld id="{543A1537-CCED-4574-B59D-EEA304A9E7B1}" type="slidenum">
              <a:rPr lang="da-DK" smtClean="0"/>
              <a:pPr/>
              <a:t>12</a:t>
            </a:fld>
            <a:endParaRPr lang="da-DK" dirty="0"/>
          </a:p>
        </p:txBody>
      </p:sp>
    </p:spTree>
    <p:extLst>
      <p:ext uri="{BB962C8B-B14F-4D97-AF65-F5344CB8AC3E}">
        <p14:creationId xmlns:p14="http://schemas.microsoft.com/office/powerpoint/2010/main" val="1710607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9EBB0-2820-4000-9FB6-DA3883CDF0DF}"/>
              </a:ext>
            </a:extLst>
          </p:cNvPr>
          <p:cNvSpPr>
            <a:spLocks noGrp="1"/>
          </p:cNvSpPr>
          <p:nvPr>
            <p:ph type="title"/>
          </p:nvPr>
        </p:nvSpPr>
        <p:spPr/>
        <p:txBody>
          <a:bodyPr/>
          <a:lstStyle/>
          <a:p>
            <a:r>
              <a:rPr lang="da-DK" dirty="0"/>
              <a:t>Trin 4: Lave en handleplan</a:t>
            </a:r>
          </a:p>
        </p:txBody>
      </p:sp>
      <p:sp>
        <p:nvSpPr>
          <p:cNvPr id="3" name="Pladsholder til indhold 2">
            <a:extLst>
              <a:ext uri="{FF2B5EF4-FFF2-40B4-BE49-F238E27FC236}">
                <a16:creationId xmlns:a16="http://schemas.microsoft.com/office/drawing/2014/main" id="{3EEB76A5-F89B-401E-9127-4E76D5D307B1}"/>
              </a:ext>
            </a:extLst>
          </p:cNvPr>
          <p:cNvSpPr>
            <a:spLocks noGrp="1"/>
          </p:cNvSpPr>
          <p:nvPr>
            <p:ph sz="quarter" idx="13"/>
          </p:nvPr>
        </p:nvSpPr>
        <p:spPr/>
        <p:txBody>
          <a:bodyPr/>
          <a:lstStyle/>
          <a:p>
            <a:pPr>
              <a:buFont typeface="Arial" pitchFamily="34" charset="0"/>
              <a:buChar char="•"/>
            </a:pPr>
            <a:r>
              <a:rPr lang="da-DK" dirty="0"/>
              <a:t>Kom fra ord til handling!</a:t>
            </a:r>
          </a:p>
          <a:p>
            <a:pPr>
              <a:buFont typeface="Arial" pitchFamily="34" charset="0"/>
              <a:buChar char="•"/>
            </a:pPr>
            <a:endParaRPr lang="da-DK" dirty="0"/>
          </a:p>
          <a:p>
            <a:pPr>
              <a:buFont typeface="Arial" pitchFamily="34" charset="0"/>
              <a:buChar char="•"/>
            </a:pPr>
            <a:r>
              <a:rPr lang="da-DK" dirty="0"/>
              <a:t>Overveje hvad vi kan sætte i værk med det samme, og hvad der kræver yderligere drøftelse eller afklaring. </a:t>
            </a:r>
          </a:p>
          <a:p>
            <a:endParaRPr lang="da-DK" dirty="0"/>
          </a:p>
        </p:txBody>
      </p:sp>
      <p:sp>
        <p:nvSpPr>
          <p:cNvPr id="4" name="Pladsholder til slidenummer 3">
            <a:extLst>
              <a:ext uri="{FF2B5EF4-FFF2-40B4-BE49-F238E27FC236}">
                <a16:creationId xmlns:a16="http://schemas.microsoft.com/office/drawing/2014/main" id="{0962F459-5824-4DE9-B86B-EC0298A83B29}"/>
              </a:ext>
            </a:extLst>
          </p:cNvPr>
          <p:cNvSpPr>
            <a:spLocks noGrp="1"/>
          </p:cNvSpPr>
          <p:nvPr>
            <p:ph type="sldNum" sz="quarter" idx="14"/>
          </p:nvPr>
        </p:nvSpPr>
        <p:spPr/>
        <p:txBody>
          <a:bodyPr/>
          <a:lstStyle/>
          <a:p>
            <a:fld id="{543A1537-CCED-4574-B59D-EEA304A9E7B1}" type="slidenum">
              <a:rPr lang="da-DK" smtClean="0"/>
              <a:pPr/>
              <a:t>13</a:t>
            </a:fld>
            <a:endParaRPr lang="da-DK" dirty="0"/>
          </a:p>
        </p:txBody>
      </p:sp>
    </p:spTree>
    <p:extLst>
      <p:ext uri="{BB962C8B-B14F-4D97-AF65-F5344CB8AC3E}">
        <p14:creationId xmlns:p14="http://schemas.microsoft.com/office/powerpoint/2010/main" val="3328068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9EBB0-2820-4000-9FB6-DA3883CDF0DF}"/>
              </a:ext>
            </a:extLst>
          </p:cNvPr>
          <p:cNvSpPr>
            <a:spLocks noGrp="1"/>
          </p:cNvSpPr>
          <p:nvPr>
            <p:ph type="title"/>
          </p:nvPr>
        </p:nvSpPr>
        <p:spPr/>
        <p:txBody>
          <a:bodyPr/>
          <a:lstStyle/>
          <a:p>
            <a:r>
              <a:rPr lang="da-DK" dirty="0"/>
              <a:t>Handleplan</a:t>
            </a:r>
          </a:p>
        </p:txBody>
      </p:sp>
      <p:pic>
        <p:nvPicPr>
          <p:cNvPr id="5" name="Pladsholder til indhold 4">
            <a:extLst>
              <a:ext uri="{FF2B5EF4-FFF2-40B4-BE49-F238E27FC236}">
                <a16:creationId xmlns:a16="http://schemas.microsoft.com/office/drawing/2014/main" id="{4B20FFB0-BBDB-4D2E-B9C9-C5E21B8BDC35}"/>
              </a:ext>
            </a:extLst>
          </p:cNvPr>
          <p:cNvPicPr>
            <a:picLocks noGrp="1" noChangeAspect="1"/>
          </p:cNvPicPr>
          <p:nvPr>
            <p:ph sz="quarter" idx="13"/>
          </p:nvPr>
        </p:nvPicPr>
        <p:blipFill>
          <a:blip r:embed="rId3"/>
          <a:stretch>
            <a:fillRect/>
          </a:stretch>
        </p:blipFill>
        <p:spPr>
          <a:xfrm>
            <a:off x="349200" y="1417402"/>
            <a:ext cx="7772022" cy="4892714"/>
          </a:xfrm>
          <a:prstGeom prst="rect">
            <a:avLst/>
          </a:prstGeom>
        </p:spPr>
      </p:pic>
      <p:sp>
        <p:nvSpPr>
          <p:cNvPr id="4" name="Pladsholder til slidenummer 3">
            <a:extLst>
              <a:ext uri="{FF2B5EF4-FFF2-40B4-BE49-F238E27FC236}">
                <a16:creationId xmlns:a16="http://schemas.microsoft.com/office/drawing/2014/main" id="{0962F459-5824-4DE9-B86B-EC0298A83B29}"/>
              </a:ext>
            </a:extLst>
          </p:cNvPr>
          <p:cNvSpPr>
            <a:spLocks noGrp="1"/>
          </p:cNvSpPr>
          <p:nvPr>
            <p:ph type="sldNum" sz="quarter" idx="14"/>
          </p:nvPr>
        </p:nvSpPr>
        <p:spPr/>
        <p:txBody>
          <a:bodyPr/>
          <a:lstStyle/>
          <a:p>
            <a:fld id="{543A1537-CCED-4574-B59D-EEA304A9E7B1}" type="slidenum">
              <a:rPr lang="da-DK" smtClean="0"/>
              <a:pPr/>
              <a:t>14</a:t>
            </a:fld>
            <a:endParaRPr lang="da-DK" dirty="0"/>
          </a:p>
        </p:txBody>
      </p:sp>
    </p:spTree>
    <p:extLst>
      <p:ext uri="{BB962C8B-B14F-4D97-AF65-F5344CB8AC3E}">
        <p14:creationId xmlns:p14="http://schemas.microsoft.com/office/powerpoint/2010/main" val="2597415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EC8E9-98EB-4699-9BCB-54D0AAE3175A}"/>
              </a:ext>
            </a:extLst>
          </p:cNvPr>
          <p:cNvSpPr>
            <a:spLocks noGrp="1"/>
          </p:cNvSpPr>
          <p:nvPr>
            <p:ph type="title"/>
          </p:nvPr>
        </p:nvSpPr>
        <p:spPr/>
        <p:txBody>
          <a:bodyPr/>
          <a:lstStyle/>
          <a:p>
            <a:r>
              <a:rPr lang="da-DK" dirty="0">
                <a:latin typeface="Gill Sans MT Light" charset="0"/>
              </a:rPr>
              <a:t>Huset – 6 byggesten i den gode fraværshåndtering</a:t>
            </a:r>
            <a:endParaRPr lang="da-DK" dirty="0"/>
          </a:p>
        </p:txBody>
      </p:sp>
      <p:pic>
        <p:nvPicPr>
          <p:cNvPr id="6" name="Pladsholder til indhold 5">
            <a:extLst>
              <a:ext uri="{FF2B5EF4-FFF2-40B4-BE49-F238E27FC236}">
                <a16:creationId xmlns:a16="http://schemas.microsoft.com/office/drawing/2014/main" id="{C8F62FF0-1259-4654-8129-57F36DD6273A}"/>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4328160" y="1373822"/>
            <a:ext cx="4457065" cy="4916655"/>
          </a:xfrm>
          <a:effectLst/>
        </p:spPr>
      </p:pic>
      <p:sp>
        <p:nvSpPr>
          <p:cNvPr id="4" name="Pladsholder til slidenummer 3">
            <a:extLst>
              <a:ext uri="{FF2B5EF4-FFF2-40B4-BE49-F238E27FC236}">
                <a16:creationId xmlns:a16="http://schemas.microsoft.com/office/drawing/2014/main" id="{5E975364-5DC8-49A7-AF09-D0F3FA5032C4}"/>
              </a:ext>
            </a:extLst>
          </p:cNvPr>
          <p:cNvSpPr>
            <a:spLocks noGrp="1"/>
          </p:cNvSpPr>
          <p:nvPr>
            <p:ph type="sldNum" sz="quarter" idx="14"/>
          </p:nvPr>
        </p:nvSpPr>
        <p:spPr/>
        <p:txBody>
          <a:bodyPr/>
          <a:lstStyle/>
          <a:p>
            <a:fld id="{543A1537-CCED-4574-B59D-EEA304A9E7B1}" type="slidenum">
              <a:rPr lang="da-DK" smtClean="0"/>
              <a:pPr/>
              <a:t>2</a:t>
            </a:fld>
            <a:endParaRPr lang="da-DK" dirty="0"/>
          </a:p>
        </p:txBody>
      </p:sp>
    </p:spTree>
    <p:extLst>
      <p:ext uri="{BB962C8B-B14F-4D97-AF65-F5344CB8AC3E}">
        <p14:creationId xmlns:p14="http://schemas.microsoft.com/office/powerpoint/2010/main" val="2887637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BDD904-F67A-43BB-9671-229EFA782EB1}"/>
              </a:ext>
            </a:extLst>
          </p:cNvPr>
          <p:cNvSpPr>
            <a:spLocks noGrp="1"/>
          </p:cNvSpPr>
          <p:nvPr>
            <p:ph type="title"/>
          </p:nvPr>
        </p:nvSpPr>
        <p:spPr/>
        <p:txBody>
          <a:bodyPr/>
          <a:lstStyle/>
          <a:p>
            <a:r>
              <a:rPr lang="da-DK" dirty="0"/>
              <a:t>Tydelig ledelse</a:t>
            </a:r>
          </a:p>
        </p:txBody>
      </p:sp>
      <p:sp>
        <p:nvSpPr>
          <p:cNvPr id="3" name="Pladsholder til indhold 2">
            <a:extLst>
              <a:ext uri="{FF2B5EF4-FFF2-40B4-BE49-F238E27FC236}">
                <a16:creationId xmlns:a16="http://schemas.microsoft.com/office/drawing/2014/main" id="{66566E4D-2B71-44AC-8396-0854DEE8457C}"/>
              </a:ext>
            </a:extLst>
          </p:cNvPr>
          <p:cNvSpPr>
            <a:spLocks noGrp="1"/>
          </p:cNvSpPr>
          <p:nvPr>
            <p:ph sz="quarter" idx="11"/>
          </p:nvPr>
        </p:nvSpPr>
        <p:spPr/>
        <p:txBody>
          <a:bodyPr/>
          <a:lstStyle/>
          <a:p>
            <a:pPr marL="514350" indent="-514350">
              <a:buFont typeface="+mj-lt"/>
              <a:buAutoNum type="arabicPeriod"/>
            </a:pPr>
            <a:r>
              <a:rPr lang="da-DK" sz="1800" dirty="0">
                <a:latin typeface="Gill Sans MT Light" charset="0"/>
              </a:rPr>
              <a:t>Gå foran og kommunikér tydeligt om mål og handlinger i fraværsindsatsen</a:t>
            </a:r>
          </a:p>
          <a:p>
            <a:pPr marL="514350" indent="-514350">
              <a:buFont typeface="+mj-lt"/>
              <a:buAutoNum type="arabicPeriod"/>
            </a:pPr>
            <a:endParaRPr lang="da-DK" sz="1800" dirty="0">
              <a:latin typeface="Gill Sans MT Light" charset="0"/>
            </a:endParaRPr>
          </a:p>
          <a:p>
            <a:pPr marL="514350" indent="-514350">
              <a:buFont typeface="+mj-lt"/>
              <a:buAutoNum type="arabicPeriod"/>
            </a:pPr>
            <a:r>
              <a:rPr lang="da-DK" sz="1800" dirty="0">
                <a:latin typeface="Gill Sans MT Light" charset="0"/>
              </a:rPr>
              <a:t>Skab en fælles forståelse på arbejdspladsen af meningen med sygefraværsindsatsen</a:t>
            </a:r>
          </a:p>
          <a:p>
            <a:pPr marL="514350" indent="-514350">
              <a:buFont typeface="+mj-lt"/>
              <a:buAutoNum type="arabicPeriod"/>
            </a:pPr>
            <a:endParaRPr lang="da-DK" sz="1800" dirty="0">
              <a:latin typeface="Gill Sans MT Light" charset="0"/>
            </a:endParaRPr>
          </a:p>
          <a:p>
            <a:pPr marL="514350" indent="-514350">
              <a:buFont typeface="+mj-lt"/>
              <a:buAutoNum type="arabicPeriod"/>
            </a:pPr>
            <a:r>
              <a:rPr lang="da-DK" sz="1800" dirty="0">
                <a:latin typeface="Gill Sans MT Light" charset="0"/>
              </a:rPr>
              <a:t>Sørg for tydelig ansvarsfordeling og fælles retning i ledergruppen og mellem ledelsesniveauer</a:t>
            </a:r>
          </a:p>
          <a:p>
            <a:pPr marL="514350" indent="-514350">
              <a:buFont typeface="+mj-lt"/>
              <a:buAutoNum type="arabicPeriod"/>
            </a:pPr>
            <a:endParaRPr lang="da-DK" sz="1800" dirty="0">
              <a:latin typeface="Gill Sans MT Light" charset="0"/>
            </a:endParaRPr>
          </a:p>
          <a:p>
            <a:pPr marL="514350" indent="-514350">
              <a:buFont typeface="+mj-lt"/>
              <a:buAutoNum type="arabicPeriod"/>
            </a:pPr>
            <a:r>
              <a:rPr lang="da-DK" sz="1800" dirty="0">
                <a:latin typeface="Gill Sans MT Light" charset="0"/>
              </a:rPr>
              <a:t>Skab opbakning til indsatsen i alle lag i ledelseskæden</a:t>
            </a:r>
          </a:p>
          <a:p>
            <a:pPr marL="514350" indent="-514350">
              <a:buFont typeface="+mj-lt"/>
              <a:buAutoNum type="arabicPeriod"/>
            </a:pPr>
            <a:endParaRPr lang="da-DK" sz="1800" dirty="0">
              <a:latin typeface="Gill Sans MT Light" charset="0"/>
            </a:endParaRPr>
          </a:p>
          <a:p>
            <a:pPr marL="514350" indent="-514350">
              <a:buFont typeface="+mj-lt"/>
              <a:buAutoNum type="arabicPeriod"/>
            </a:pPr>
            <a:r>
              <a:rPr lang="da-DK" sz="1800" dirty="0">
                <a:latin typeface="Gill Sans MT Light" charset="0"/>
              </a:rPr>
              <a:t>Overlevér sygefraværsarbejdet ved ledelsesskift</a:t>
            </a:r>
          </a:p>
          <a:p>
            <a:pPr>
              <a:buNone/>
            </a:pPr>
            <a:endParaRPr lang="da-DK" dirty="0"/>
          </a:p>
        </p:txBody>
      </p:sp>
      <p:sp>
        <p:nvSpPr>
          <p:cNvPr id="5" name="Pladsholder til slidenummer 4">
            <a:extLst>
              <a:ext uri="{FF2B5EF4-FFF2-40B4-BE49-F238E27FC236}">
                <a16:creationId xmlns:a16="http://schemas.microsoft.com/office/drawing/2014/main" id="{32A92DDC-A36A-4253-8E95-B8F1A6FDF825}"/>
              </a:ext>
            </a:extLst>
          </p:cNvPr>
          <p:cNvSpPr>
            <a:spLocks noGrp="1"/>
          </p:cNvSpPr>
          <p:nvPr>
            <p:ph type="sldNum" sz="quarter" idx="10"/>
          </p:nvPr>
        </p:nvSpPr>
        <p:spPr/>
        <p:txBody>
          <a:bodyPr/>
          <a:lstStyle/>
          <a:p>
            <a:fld id="{543A1537-CCED-4574-B59D-EEA304A9E7B1}" type="slidenum">
              <a:rPr lang="da-DK" smtClean="0"/>
              <a:pPr/>
              <a:t>3</a:t>
            </a:fld>
            <a:endParaRPr lang="da-DK" dirty="0"/>
          </a:p>
        </p:txBody>
      </p:sp>
      <p:pic>
        <p:nvPicPr>
          <p:cNvPr id="11" name="Pladsholder til indhold 10">
            <a:extLst>
              <a:ext uri="{FF2B5EF4-FFF2-40B4-BE49-F238E27FC236}">
                <a16:creationId xmlns:a16="http://schemas.microsoft.com/office/drawing/2014/main" id="{673AEC2D-E69A-4036-87FE-ECAC540F387D}"/>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4795838" y="2074863"/>
            <a:ext cx="3910012" cy="3910012"/>
          </a:xfrm>
        </p:spPr>
      </p:pic>
    </p:spTree>
    <p:extLst>
      <p:ext uri="{BB962C8B-B14F-4D97-AF65-F5344CB8AC3E}">
        <p14:creationId xmlns:p14="http://schemas.microsoft.com/office/powerpoint/2010/main" val="1089342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A2EDE2-4B3B-4384-B350-244A6E984697}"/>
              </a:ext>
            </a:extLst>
          </p:cNvPr>
          <p:cNvSpPr>
            <a:spLocks noGrp="1"/>
          </p:cNvSpPr>
          <p:nvPr>
            <p:ph type="title"/>
          </p:nvPr>
        </p:nvSpPr>
        <p:spPr/>
        <p:txBody>
          <a:bodyPr/>
          <a:lstStyle/>
          <a:p>
            <a:r>
              <a:rPr lang="da-DK" dirty="0"/>
              <a:t>Fælles ejerskab</a:t>
            </a:r>
          </a:p>
        </p:txBody>
      </p:sp>
      <p:sp>
        <p:nvSpPr>
          <p:cNvPr id="3" name="Pladsholder til indhold 2">
            <a:extLst>
              <a:ext uri="{FF2B5EF4-FFF2-40B4-BE49-F238E27FC236}">
                <a16:creationId xmlns:a16="http://schemas.microsoft.com/office/drawing/2014/main" id="{EF5E39F0-019C-4999-A586-182574A96F0B}"/>
              </a:ext>
            </a:extLst>
          </p:cNvPr>
          <p:cNvSpPr>
            <a:spLocks noGrp="1"/>
          </p:cNvSpPr>
          <p:nvPr>
            <p:ph sz="quarter" idx="11"/>
          </p:nvPr>
        </p:nvSpPr>
        <p:spPr/>
        <p:txBody>
          <a:bodyPr/>
          <a:lstStyle/>
          <a:p>
            <a:pPr marL="457200" indent="-457200">
              <a:buFont typeface="+mj-lt"/>
              <a:buAutoNum type="arabicPeriod"/>
            </a:pPr>
            <a:r>
              <a:rPr lang="da-DK" sz="1800" dirty="0">
                <a:latin typeface="Gill Sans MT Light" charset="0"/>
              </a:rPr>
              <a:t>Styrk arbejdet med fravær og trivsel i MED – Læg en fælles, overordnet plan og sæt regelmæssigt fravær på dagsordenen</a:t>
            </a:r>
          </a:p>
          <a:p>
            <a:pPr marL="457200" indent="-457200">
              <a:buFont typeface="+mj-lt"/>
              <a:buAutoNum type="arabicPeriod"/>
            </a:pPr>
            <a:endParaRPr lang="da-DK" sz="1800" dirty="0">
              <a:latin typeface="Gill Sans MT Light" charset="0"/>
            </a:endParaRPr>
          </a:p>
          <a:p>
            <a:pPr marL="457200" indent="-457200">
              <a:buFont typeface="+mj-lt"/>
              <a:buAutoNum type="arabicPeriod"/>
            </a:pPr>
            <a:r>
              <a:rPr lang="da-DK" sz="1800" dirty="0">
                <a:latin typeface="Gill Sans MT Light" charset="0"/>
              </a:rPr>
              <a:t>Aktivér trio/arbejdsmiljøgruppe i det løbende fraværsarbejde – Følg op på den aktuelle fraværssituation og nødvendige indsatser</a:t>
            </a:r>
          </a:p>
          <a:p>
            <a:pPr marL="457200" indent="-457200">
              <a:buFont typeface="+mj-lt"/>
              <a:buAutoNum type="arabicPeriod"/>
            </a:pPr>
            <a:endParaRPr lang="da-DK" sz="1800" dirty="0">
              <a:latin typeface="Gill Sans MT Light" charset="0"/>
            </a:endParaRPr>
          </a:p>
          <a:p>
            <a:pPr marL="457200" indent="-457200">
              <a:buFont typeface="+mj-lt"/>
              <a:buAutoNum type="arabicPeriod"/>
            </a:pPr>
            <a:r>
              <a:rPr lang="da-DK" sz="1800" dirty="0">
                <a:latin typeface="Gill Sans MT Light" charset="0"/>
              </a:rPr>
              <a:t>Gør sygefravær til en fælles sag på hele arbejdspladsen – Tag dialoger i den samlede personalegruppe om fravær</a:t>
            </a:r>
          </a:p>
          <a:p>
            <a:endParaRPr lang="da-DK" dirty="0"/>
          </a:p>
        </p:txBody>
      </p:sp>
      <p:sp>
        <p:nvSpPr>
          <p:cNvPr id="5" name="Pladsholder til slidenummer 4">
            <a:extLst>
              <a:ext uri="{FF2B5EF4-FFF2-40B4-BE49-F238E27FC236}">
                <a16:creationId xmlns:a16="http://schemas.microsoft.com/office/drawing/2014/main" id="{AF2500F7-2742-49ED-8680-757467C542AD}"/>
              </a:ext>
            </a:extLst>
          </p:cNvPr>
          <p:cNvSpPr>
            <a:spLocks noGrp="1"/>
          </p:cNvSpPr>
          <p:nvPr>
            <p:ph type="sldNum" sz="quarter" idx="10"/>
          </p:nvPr>
        </p:nvSpPr>
        <p:spPr/>
        <p:txBody>
          <a:bodyPr/>
          <a:lstStyle/>
          <a:p>
            <a:fld id="{543A1537-CCED-4574-B59D-EEA304A9E7B1}" type="slidenum">
              <a:rPr lang="da-DK" smtClean="0"/>
              <a:pPr/>
              <a:t>4</a:t>
            </a:fld>
            <a:endParaRPr lang="da-DK" dirty="0"/>
          </a:p>
        </p:txBody>
      </p:sp>
      <p:pic>
        <p:nvPicPr>
          <p:cNvPr id="9" name="Pladsholder til indhold 8">
            <a:extLst>
              <a:ext uri="{FF2B5EF4-FFF2-40B4-BE49-F238E27FC236}">
                <a16:creationId xmlns:a16="http://schemas.microsoft.com/office/drawing/2014/main" id="{0129170B-63EE-4535-A23C-B332999EAA40}"/>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4795838" y="2074863"/>
            <a:ext cx="3910012" cy="3910012"/>
          </a:xfrm>
        </p:spPr>
      </p:pic>
    </p:spTree>
    <p:extLst>
      <p:ext uri="{BB962C8B-B14F-4D97-AF65-F5344CB8AC3E}">
        <p14:creationId xmlns:p14="http://schemas.microsoft.com/office/powerpoint/2010/main" val="915855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B9101C-CEB0-4213-80C6-C553C2AB8FE2}"/>
              </a:ext>
            </a:extLst>
          </p:cNvPr>
          <p:cNvSpPr>
            <a:spLocks noGrp="1"/>
          </p:cNvSpPr>
          <p:nvPr>
            <p:ph type="title"/>
          </p:nvPr>
        </p:nvSpPr>
        <p:spPr/>
        <p:txBody>
          <a:bodyPr/>
          <a:lstStyle/>
          <a:p>
            <a:r>
              <a:rPr lang="da-DK" dirty="0"/>
              <a:t>Trivsel, arbejdsmiljø, social kapital og arbejdsfællesskaber</a:t>
            </a:r>
          </a:p>
        </p:txBody>
      </p:sp>
      <p:sp>
        <p:nvSpPr>
          <p:cNvPr id="3" name="Pladsholder til indhold 2">
            <a:extLst>
              <a:ext uri="{FF2B5EF4-FFF2-40B4-BE49-F238E27FC236}">
                <a16:creationId xmlns:a16="http://schemas.microsoft.com/office/drawing/2014/main" id="{E6738163-C12A-4CAA-AB13-D83A38AF3530}"/>
              </a:ext>
            </a:extLst>
          </p:cNvPr>
          <p:cNvSpPr>
            <a:spLocks noGrp="1"/>
          </p:cNvSpPr>
          <p:nvPr>
            <p:ph sz="quarter" idx="11"/>
          </p:nvPr>
        </p:nvSpPr>
        <p:spPr/>
        <p:txBody>
          <a:bodyPr/>
          <a:lstStyle/>
          <a:p>
            <a:pPr marL="457200" indent="-457200">
              <a:buFont typeface="+mj-lt"/>
              <a:buAutoNum type="arabicPeriod"/>
            </a:pPr>
            <a:r>
              <a:rPr lang="da-DK" sz="1800" dirty="0">
                <a:latin typeface="Gill Sans MT Light" charset="0"/>
              </a:rPr>
              <a:t>Sæt fokus på det systematiske arbejdsmiljøarbejde - gennem APV, trivselsundersøgelse mv.</a:t>
            </a:r>
          </a:p>
          <a:p>
            <a:pPr marL="457200" indent="-457200">
              <a:buFont typeface="+mj-lt"/>
              <a:buAutoNum type="arabicPeriod"/>
            </a:pPr>
            <a:endParaRPr lang="da-DK" sz="1800" dirty="0">
              <a:latin typeface="Gill Sans MT Light" charset="0"/>
            </a:endParaRPr>
          </a:p>
          <a:p>
            <a:pPr marL="457200" indent="-457200">
              <a:buFont typeface="+mj-lt"/>
              <a:buAutoNum type="arabicPeriod"/>
            </a:pPr>
            <a:r>
              <a:rPr lang="da-DK" sz="1800" dirty="0">
                <a:latin typeface="Gill Sans MT Light" charset="0"/>
              </a:rPr>
              <a:t>Skab stærke arbejdsfællesskaber med kerneopgaven i centrum – drøft løbende roller, opgaver og forventninger</a:t>
            </a:r>
          </a:p>
          <a:p>
            <a:pPr marL="457200" indent="-457200">
              <a:buFont typeface="+mj-lt"/>
              <a:buAutoNum type="arabicPeriod"/>
            </a:pPr>
            <a:endParaRPr lang="da-DK" sz="1800" dirty="0">
              <a:latin typeface="Gill Sans MT Light" charset="0"/>
            </a:endParaRPr>
          </a:p>
          <a:p>
            <a:pPr marL="457200" indent="-457200">
              <a:buFont typeface="+mj-lt"/>
              <a:buAutoNum type="arabicPeriod"/>
            </a:pPr>
            <a:r>
              <a:rPr lang="da-DK" sz="1800" dirty="0">
                <a:latin typeface="Gill Sans MT Light" charset="0"/>
              </a:rPr>
              <a:t>Håndtér forandringsprocesser proaktivt for at minimere mistrivsel og fravær</a:t>
            </a:r>
          </a:p>
          <a:p>
            <a:endParaRPr lang="da-DK" dirty="0"/>
          </a:p>
        </p:txBody>
      </p:sp>
      <p:sp>
        <p:nvSpPr>
          <p:cNvPr id="5" name="Pladsholder til slidenummer 4">
            <a:extLst>
              <a:ext uri="{FF2B5EF4-FFF2-40B4-BE49-F238E27FC236}">
                <a16:creationId xmlns:a16="http://schemas.microsoft.com/office/drawing/2014/main" id="{8AE15197-CEC4-4034-95EE-F19A1890C3B4}"/>
              </a:ext>
            </a:extLst>
          </p:cNvPr>
          <p:cNvSpPr>
            <a:spLocks noGrp="1"/>
          </p:cNvSpPr>
          <p:nvPr>
            <p:ph type="sldNum" sz="quarter" idx="10"/>
          </p:nvPr>
        </p:nvSpPr>
        <p:spPr/>
        <p:txBody>
          <a:bodyPr/>
          <a:lstStyle/>
          <a:p>
            <a:fld id="{543A1537-CCED-4574-B59D-EEA304A9E7B1}" type="slidenum">
              <a:rPr lang="da-DK" smtClean="0"/>
              <a:pPr/>
              <a:t>5</a:t>
            </a:fld>
            <a:endParaRPr lang="da-DK" dirty="0"/>
          </a:p>
        </p:txBody>
      </p:sp>
      <p:pic>
        <p:nvPicPr>
          <p:cNvPr id="9" name="Pladsholder til indhold 8">
            <a:extLst>
              <a:ext uri="{FF2B5EF4-FFF2-40B4-BE49-F238E27FC236}">
                <a16:creationId xmlns:a16="http://schemas.microsoft.com/office/drawing/2014/main" id="{433BF7F1-F345-4059-96E9-843EFBDD2701}"/>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4795838" y="2074863"/>
            <a:ext cx="3910012" cy="3910012"/>
          </a:xfrm>
        </p:spPr>
      </p:pic>
    </p:spTree>
    <p:extLst>
      <p:ext uri="{BB962C8B-B14F-4D97-AF65-F5344CB8AC3E}">
        <p14:creationId xmlns:p14="http://schemas.microsoft.com/office/powerpoint/2010/main" val="1396355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B9101C-CEB0-4213-80C6-C553C2AB8FE2}"/>
              </a:ext>
            </a:extLst>
          </p:cNvPr>
          <p:cNvSpPr>
            <a:spLocks noGrp="1"/>
          </p:cNvSpPr>
          <p:nvPr>
            <p:ph type="title"/>
          </p:nvPr>
        </p:nvSpPr>
        <p:spPr/>
        <p:txBody>
          <a:bodyPr/>
          <a:lstStyle/>
          <a:p>
            <a:r>
              <a:rPr lang="da-DK" dirty="0"/>
              <a:t>Ordentlig statistik</a:t>
            </a:r>
          </a:p>
        </p:txBody>
      </p:sp>
      <p:sp>
        <p:nvSpPr>
          <p:cNvPr id="3" name="Pladsholder til indhold 2">
            <a:extLst>
              <a:ext uri="{FF2B5EF4-FFF2-40B4-BE49-F238E27FC236}">
                <a16:creationId xmlns:a16="http://schemas.microsoft.com/office/drawing/2014/main" id="{E6738163-C12A-4CAA-AB13-D83A38AF3530}"/>
              </a:ext>
            </a:extLst>
          </p:cNvPr>
          <p:cNvSpPr>
            <a:spLocks noGrp="1"/>
          </p:cNvSpPr>
          <p:nvPr>
            <p:ph sz="quarter" idx="11"/>
          </p:nvPr>
        </p:nvSpPr>
        <p:spPr/>
        <p:txBody>
          <a:bodyPr/>
          <a:lstStyle/>
          <a:p>
            <a:pPr marL="514350" indent="-514350">
              <a:buFont typeface="+mj-lt"/>
              <a:buAutoNum type="arabicPeriod"/>
            </a:pPr>
            <a:r>
              <a:rPr lang="da-DK" sz="1800" dirty="0">
                <a:latin typeface="Gill Sans MT Light" charset="0"/>
              </a:rPr>
              <a:t>Få overblik –Se efter sammenhænge og tendenser i sygefraværstallene</a:t>
            </a:r>
          </a:p>
          <a:p>
            <a:pPr marL="514350" indent="-514350">
              <a:buFont typeface="+mj-lt"/>
              <a:buAutoNum type="arabicPeriod"/>
            </a:pPr>
            <a:endParaRPr lang="da-DK" sz="1800" dirty="0">
              <a:latin typeface="Gill Sans MT Light" charset="0"/>
            </a:endParaRPr>
          </a:p>
          <a:p>
            <a:pPr marL="514350" indent="-514350">
              <a:buFont typeface="+mj-lt"/>
              <a:buAutoNum type="arabicPeriod"/>
            </a:pPr>
            <a:r>
              <a:rPr lang="da-DK" sz="1800" dirty="0">
                <a:latin typeface="Gill Sans MT Light" charset="0"/>
              </a:rPr>
              <a:t>Tag handling – drøft fraværets karakter og udvikling i de relevante fora, og sæt handlinger i gang som kan skabe en positiv udvikling</a:t>
            </a:r>
          </a:p>
          <a:p>
            <a:pPr marL="514350" indent="-514350">
              <a:buFont typeface="+mj-lt"/>
              <a:buAutoNum type="arabicPeriod"/>
            </a:pPr>
            <a:endParaRPr lang="da-DK" sz="1800" dirty="0">
              <a:latin typeface="Gill Sans MT Light" charset="0"/>
            </a:endParaRPr>
          </a:p>
          <a:p>
            <a:pPr marL="514350" indent="-514350">
              <a:buFont typeface="+mj-lt"/>
              <a:buAutoNum type="arabicPeriod"/>
            </a:pPr>
            <a:r>
              <a:rPr lang="da-DK" sz="1800" dirty="0">
                <a:latin typeface="Gill Sans MT Light" charset="0"/>
              </a:rPr>
              <a:t>Følg op – Hvilken effekt viser der sig af de aftaler og initiativer I sætter i gang?</a:t>
            </a:r>
          </a:p>
          <a:p>
            <a:endParaRPr lang="da-DK" dirty="0"/>
          </a:p>
        </p:txBody>
      </p:sp>
      <p:sp>
        <p:nvSpPr>
          <p:cNvPr id="5" name="Pladsholder til slidenummer 4">
            <a:extLst>
              <a:ext uri="{FF2B5EF4-FFF2-40B4-BE49-F238E27FC236}">
                <a16:creationId xmlns:a16="http://schemas.microsoft.com/office/drawing/2014/main" id="{8AE15197-CEC4-4034-95EE-F19A1890C3B4}"/>
              </a:ext>
            </a:extLst>
          </p:cNvPr>
          <p:cNvSpPr>
            <a:spLocks noGrp="1"/>
          </p:cNvSpPr>
          <p:nvPr>
            <p:ph type="sldNum" sz="quarter" idx="10"/>
          </p:nvPr>
        </p:nvSpPr>
        <p:spPr/>
        <p:txBody>
          <a:bodyPr/>
          <a:lstStyle/>
          <a:p>
            <a:fld id="{543A1537-CCED-4574-B59D-EEA304A9E7B1}" type="slidenum">
              <a:rPr lang="da-DK" smtClean="0"/>
              <a:pPr/>
              <a:t>6</a:t>
            </a:fld>
            <a:endParaRPr lang="da-DK" dirty="0"/>
          </a:p>
        </p:txBody>
      </p:sp>
      <p:pic>
        <p:nvPicPr>
          <p:cNvPr id="9" name="Pladsholder til indhold 8">
            <a:extLst>
              <a:ext uri="{FF2B5EF4-FFF2-40B4-BE49-F238E27FC236}">
                <a16:creationId xmlns:a16="http://schemas.microsoft.com/office/drawing/2014/main" id="{F38333FA-18E2-481A-9737-A843A0762F95}"/>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4795838" y="2074863"/>
            <a:ext cx="3910012" cy="3910012"/>
          </a:xfrm>
        </p:spPr>
      </p:pic>
    </p:spTree>
    <p:extLst>
      <p:ext uri="{BB962C8B-B14F-4D97-AF65-F5344CB8AC3E}">
        <p14:creationId xmlns:p14="http://schemas.microsoft.com/office/powerpoint/2010/main" val="381963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B9101C-CEB0-4213-80C6-C553C2AB8FE2}"/>
              </a:ext>
            </a:extLst>
          </p:cNvPr>
          <p:cNvSpPr>
            <a:spLocks noGrp="1"/>
          </p:cNvSpPr>
          <p:nvPr>
            <p:ph type="title"/>
          </p:nvPr>
        </p:nvSpPr>
        <p:spPr/>
        <p:txBody>
          <a:bodyPr/>
          <a:lstStyle/>
          <a:p>
            <a:r>
              <a:rPr lang="da-DK" dirty="0"/>
              <a:t>Systematiske samtaler</a:t>
            </a:r>
          </a:p>
        </p:txBody>
      </p:sp>
      <p:sp>
        <p:nvSpPr>
          <p:cNvPr id="3" name="Pladsholder til indhold 2">
            <a:extLst>
              <a:ext uri="{FF2B5EF4-FFF2-40B4-BE49-F238E27FC236}">
                <a16:creationId xmlns:a16="http://schemas.microsoft.com/office/drawing/2014/main" id="{E6738163-C12A-4CAA-AB13-D83A38AF3530}"/>
              </a:ext>
            </a:extLst>
          </p:cNvPr>
          <p:cNvSpPr>
            <a:spLocks noGrp="1"/>
          </p:cNvSpPr>
          <p:nvPr>
            <p:ph sz="quarter" idx="11"/>
          </p:nvPr>
        </p:nvSpPr>
        <p:spPr/>
        <p:txBody>
          <a:bodyPr/>
          <a:lstStyle/>
          <a:p>
            <a:pPr marL="457200" indent="-457200">
              <a:buFont typeface="+mj-lt"/>
              <a:buAutoNum type="arabicPeriod"/>
            </a:pPr>
            <a:r>
              <a:rPr lang="da-DK" sz="1800" dirty="0">
                <a:latin typeface="Gill Sans MT Light" charset="0"/>
              </a:rPr>
              <a:t>Implementér forvaltningens sygefraværspolitik</a:t>
            </a:r>
          </a:p>
          <a:p>
            <a:pPr marL="457200" indent="-457200">
              <a:buFont typeface="+mj-lt"/>
              <a:buAutoNum type="arabicPeriod"/>
            </a:pPr>
            <a:endParaRPr lang="da-DK" sz="1800" dirty="0">
              <a:latin typeface="Gill Sans MT Light" charset="0"/>
            </a:endParaRPr>
          </a:p>
          <a:p>
            <a:pPr marL="457200" indent="-457200">
              <a:buFont typeface="+mj-lt"/>
              <a:buAutoNum type="arabicPeriod"/>
            </a:pPr>
            <a:r>
              <a:rPr lang="da-DK" sz="1800" dirty="0">
                <a:latin typeface="Gill Sans MT Light" charset="0"/>
              </a:rPr>
              <a:t>Udarbejd jeres egne aftaler og systematik</a:t>
            </a:r>
          </a:p>
          <a:p>
            <a:pPr marL="457200" indent="-457200">
              <a:buFont typeface="+mj-lt"/>
              <a:buAutoNum type="arabicPeriod"/>
            </a:pPr>
            <a:endParaRPr lang="da-DK" sz="1800" dirty="0">
              <a:latin typeface="Gill Sans MT Light" charset="0"/>
            </a:endParaRPr>
          </a:p>
          <a:p>
            <a:pPr marL="457200" indent="-457200">
              <a:buFont typeface="+mj-lt"/>
              <a:buAutoNum type="arabicPeriod"/>
            </a:pPr>
            <a:r>
              <a:rPr lang="da-DK" sz="1800" dirty="0">
                <a:latin typeface="Gill Sans MT Light" charset="0"/>
              </a:rPr>
              <a:t>Brug tilgængelige redskaber og dokumentér</a:t>
            </a:r>
          </a:p>
          <a:p>
            <a:pPr marL="457200" indent="-457200">
              <a:buFont typeface="+mj-lt"/>
              <a:buAutoNum type="arabicPeriod"/>
            </a:pPr>
            <a:endParaRPr lang="da-DK" sz="1800" dirty="0">
              <a:latin typeface="Gill Sans MT Light" charset="0"/>
            </a:endParaRPr>
          </a:p>
          <a:p>
            <a:pPr marL="457200" indent="-457200">
              <a:buFont typeface="+mj-lt"/>
              <a:buAutoNum type="arabicPeriod"/>
            </a:pPr>
            <a:r>
              <a:rPr lang="da-DK" sz="1800" dirty="0">
                <a:latin typeface="Gill Sans MT Light" charset="0"/>
              </a:rPr>
              <a:t>Afhold samtaler med kvalitet og effekt</a:t>
            </a:r>
          </a:p>
          <a:p>
            <a:pPr marL="457200" indent="-457200">
              <a:buFont typeface="+mj-lt"/>
              <a:buAutoNum type="arabicPeriod"/>
            </a:pPr>
            <a:endParaRPr lang="da-DK" sz="1800" dirty="0">
              <a:latin typeface="Gill Sans MT Light" charset="0"/>
            </a:endParaRPr>
          </a:p>
          <a:p>
            <a:endParaRPr lang="da-DK" dirty="0"/>
          </a:p>
        </p:txBody>
      </p:sp>
      <p:sp>
        <p:nvSpPr>
          <p:cNvPr id="5" name="Pladsholder til slidenummer 4">
            <a:extLst>
              <a:ext uri="{FF2B5EF4-FFF2-40B4-BE49-F238E27FC236}">
                <a16:creationId xmlns:a16="http://schemas.microsoft.com/office/drawing/2014/main" id="{8AE15197-CEC4-4034-95EE-F19A1890C3B4}"/>
              </a:ext>
            </a:extLst>
          </p:cNvPr>
          <p:cNvSpPr>
            <a:spLocks noGrp="1"/>
          </p:cNvSpPr>
          <p:nvPr>
            <p:ph type="sldNum" sz="quarter" idx="10"/>
          </p:nvPr>
        </p:nvSpPr>
        <p:spPr/>
        <p:txBody>
          <a:bodyPr/>
          <a:lstStyle/>
          <a:p>
            <a:fld id="{543A1537-CCED-4574-B59D-EEA304A9E7B1}" type="slidenum">
              <a:rPr lang="da-DK" smtClean="0"/>
              <a:pPr/>
              <a:t>7</a:t>
            </a:fld>
            <a:endParaRPr lang="da-DK" dirty="0"/>
          </a:p>
        </p:txBody>
      </p:sp>
      <p:pic>
        <p:nvPicPr>
          <p:cNvPr id="9" name="Pladsholder til indhold 8">
            <a:extLst>
              <a:ext uri="{FF2B5EF4-FFF2-40B4-BE49-F238E27FC236}">
                <a16:creationId xmlns:a16="http://schemas.microsoft.com/office/drawing/2014/main" id="{48500913-4357-42DB-AE2F-51586E15C9B6}"/>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4794114" y="2074863"/>
            <a:ext cx="3913459" cy="3910012"/>
          </a:xfrm>
        </p:spPr>
      </p:pic>
    </p:spTree>
    <p:extLst>
      <p:ext uri="{BB962C8B-B14F-4D97-AF65-F5344CB8AC3E}">
        <p14:creationId xmlns:p14="http://schemas.microsoft.com/office/powerpoint/2010/main" val="93791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B9101C-CEB0-4213-80C6-C553C2AB8FE2}"/>
              </a:ext>
            </a:extLst>
          </p:cNvPr>
          <p:cNvSpPr>
            <a:spLocks noGrp="1"/>
          </p:cNvSpPr>
          <p:nvPr>
            <p:ph type="title"/>
          </p:nvPr>
        </p:nvSpPr>
        <p:spPr/>
        <p:txBody>
          <a:bodyPr/>
          <a:lstStyle/>
          <a:p>
            <a:r>
              <a:rPr lang="da-DK" dirty="0"/>
              <a:t>Tidlige indsatser</a:t>
            </a:r>
          </a:p>
        </p:txBody>
      </p:sp>
      <p:sp>
        <p:nvSpPr>
          <p:cNvPr id="3" name="Pladsholder til indhold 2">
            <a:extLst>
              <a:ext uri="{FF2B5EF4-FFF2-40B4-BE49-F238E27FC236}">
                <a16:creationId xmlns:a16="http://schemas.microsoft.com/office/drawing/2014/main" id="{E6738163-C12A-4CAA-AB13-D83A38AF3530}"/>
              </a:ext>
            </a:extLst>
          </p:cNvPr>
          <p:cNvSpPr>
            <a:spLocks noGrp="1"/>
          </p:cNvSpPr>
          <p:nvPr>
            <p:ph sz="quarter" idx="11"/>
          </p:nvPr>
        </p:nvSpPr>
        <p:spPr/>
        <p:txBody>
          <a:bodyPr/>
          <a:lstStyle/>
          <a:p>
            <a:pPr marL="457200" indent="-457200">
              <a:buFont typeface="+mj-lt"/>
              <a:buAutoNum type="arabicPeriod"/>
            </a:pPr>
            <a:r>
              <a:rPr lang="da-DK" sz="1800" dirty="0">
                <a:latin typeface="Gill Sans MT Light" charset="0"/>
              </a:rPr>
              <a:t>Brug støttefunktionerne rettidigt og relevant:</a:t>
            </a:r>
          </a:p>
          <a:p>
            <a:pPr marL="501745" lvl="2" indent="-285750"/>
            <a:r>
              <a:rPr lang="da-DK" sz="1800" dirty="0">
                <a:latin typeface="Gill Sans MT Light" charset="0"/>
              </a:rPr>
              <a:t>Forvaltningernes HR-konsulenter</a:t>
            </a:r>
          </a:p>
          <a:p>
            <a:pPr marL="501745" lvl="2" indent="-285750"/>
            <a:r>
              <a:rPr lang="da-DK" sz="1800" dirty="0">
                <a:latin typeface="Gill Sans MT Light" charset="0"/>
              </a:rPr>
              <a:t>Personalejuridisk rådgivning i Koncernservice</a:t>
            </a:r>
          </a:p>
          <a:p>
            <a:pPr marL="501745" lvl="2" indent="-285750"/>
            <a:r>
              <a:rPr lang="da-DK" sz="1800" dirty="0">
                <a:latin typeface="Gill Sans MT Light" charset="0"/>
              </a:rPr>
              <a:t>Tidlig Indsats/SYFO i Arbejdsmiljø København</a:t>
            </a:r>
          </a:p>
          <a:p>
            <a:pPr marL="501745" lvl="2" indent="-285750"/>
            <a:r>
              <a:rPr lang="da-DK" sz="1800" dirty="0" err="1">
                <a:latin typeface="Gill Sans MT Light" charset="0"/>
              </a:rPr>
              <a:t>Fraværshotline</a:t>
            </a:r>
            <a:r>
              <a:rPr lang="da-DK" sz="1800" dirty="0">
                <a:latin typeface="Gill Sans MT Light" charset="0"/>
              </a:rPr>
              <a:t> i Arbejdsmiljø København</a:t>
            </a:r>
          </a:p>
          <a:p>
            <a:pPr marL="501745" lvl="2" indent="-285750"/>
            <a:r>
              <a:rPr lang="da-DK" sz="1800" dirty="0">
                <a:latin typeface="Gill Sans MT Light" charset="0"/>
              </a:rPr>
              <a:t>Krisehjælp/psykologisk bistand SOS</a:t>
            </a:r>
          </a:p>
          <a:p>
            <a:pPr marL="501745" lvl="2" indent="-285750"/>
            <a:r>
              <a:rPr lang="da-DK" sz="1800" dirty="0">
                <a:latin typeface="Gill Sans MT Light" charset="0"/>
              </a:rPr>
              <a:t>Konsulenthjælp fra Arbejdsmiljø København</a:t>
            </a:r>
          </a:p>
          <a:p>
            <a:pPr marL="501745" lvl="2" indent="-285750"/>
            <a:r>
              <a:rPr lang="da-DK" sz="1800" dirty="0">
                <a:latin typeface="Gill Sans MT Light" charset="0"/>
              </a:rPr>
              <a:t>Jobcenter og Fast track-ordning i medarbejderens bopælskommune</a:t>
            </a:r>
          </a:p>
          <a:p>
            <a:pPr>
              <a:buNone/>
            </a:pPr>
            <a:endParaRPr lang="da-DK" sz="1800" dirty="0">
              <a:latin typeface="Gill Sans MT Light" charset="0"/>
            </a:endParaRPr>
          </a:p>
          <a:p>
            <a:pPr marL="457200" indent="-457200">
              <a:buFont typeface="+mj-lt"/>
              <a:buAutoNum type="arabicPeriod" startAt="2"/>
            </a:pPr>
            <a:r>
              <a:rPr lang="da-DK" sz="1800" dirty="0">
                <a:latin typeface="Gill Sans MT Light" charset="0"/>
              </a:rPr>
              <a:t>Opfang de tidlige tegn på mistrivsel</a:t>
            </a:r>
          </a:p>
          <a:p>
            <a:endParaRPr lang="da-DK" dirty="0"/>
          </a:p>
        </p:txBody>
      </p:sp>
      <p:sp>
        <p:nvSpPr>
          <p:cNvPr id="5" name="Pladsholder til slidenummer 4">
            <a:extLst>
              <a:ext uri="{FF2B5EF4-FFF2-40B4-BE49-F238E27FC236}">
                <a16:creationId xmlns:a16="http://schemas.microsoft.com/office/drawing/2014/main" id="{8AE15197-CEC4-4034-95EE-F19A1890C3B4}"/>
              </a:ext>
            </a:extLst>
          </p:cNvPr>
          <p:cNvSpPr>
            <a:spLocks noGrp="1"/>
          </p:cNvSpPr>
          <p:nvPr>
            <p:ph type="sldNum" sz="quarter" idx="10"/>
          </p:nvPr>
        </p:nvSpPr>
        <p:spPr/>
        <p:txBody>
          <a:bodyPr/>
          <a:lstStyle/>
          <a:p>
            <a:fld id="{543A1537-CCED-4574-B59D-EEA304A9E7B1}" type="slidenum">
              <a:rPr lang="da-DK" smtClean="0"/>
              <a:pPr/>
              <a:t>8</a:t>
            </a:fld>
            <a:endParaRPr lang="da-DK" dirty="0"/>
          </a:p>
        </p:txBody>
      </p:sp>
      <p:pic>
        <p:nvPicPr>
          <p:cNvPr id="9" name="Pladsholder til indhold 8">
            <a:extLst>
              <a:ext uri="{FF2B5EF4-FFF2-40B4-BE49-F238E27FC236}">
                <a16:creationId xmlns:a16="http://schemas.microsoft.com/office/drawing/2014/main" id="{360F782D-483A-47C3-BC84-37DD64BF9228}"/>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4794114" y="2074863"/>
            <a:ext cx="3913459" cy="3910012"/>
          </a:xfrm>
        </p:spPr>
      </p:pic>
    </p:spTree>
    <p:extLst>
      <p:ext uri="{BB962C8B-B14F-4D97-AF65-F5344CB8AC3E}">
        <p14:creationId xmlns:p14="http://schemas.microsoft.com/office/powerpoint/2010/main" val="2946616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FE3109-F00C-4D39-8A6D-AB709F552A64}"/>
              </a:ext>
            </a:extLst>
          </p:cNvPr>
          <p:cNvSpPr>
            <a:spLocks noGrp="1"/>
          </p:cNvSpPr>
          <p:nvPr>
            <p:ph type="title"/>
          </p:nvPr>
        </p:nvSpPr>
        <p:spPr/>
        <p:txBody>
          <a:bodyPr/>
          <a:lstStyle/>
          <a:p>
            <a:r>
              <a:rPr lang="da-DK" dirty="0"/>
              <a:t>Sådan bruger vi Dialogværktøjet – trin for trin</a:t>
            </a:r>
          </a:p>
        </p:txBody>
      </p:sp>
      <p:sp>
        <p:nvSpPr>
          <p:cNvPr id="3" name="Pladsholder til indhold 2">
            <a:extLst>
              <a:ext uri="{FF2B5EF4-FFF2-40B4-BE49-F238E27FC236}">
                <a16:creationId xmlns:a16="http://schemas.microsoft.com/office/drawing/2014/main" id="{4D09D562-F234-4D79-A47D-2B47475629AD}"/>
              </a:ext>
            </a:extLst>
          </p:cNvPr>
          <p:cNvSpPr>
            <a:spLocks noGrp="1"/>
          </p:cNvSpPr>
          <p:nvPr>
            <p:ph sz="quarter" idx="13"/>
          </p:nvPr>
        </p:nvSpPr>
        <p:spPr/>
        <p:txBody>
          <a:bodyPr/>
          <a:lstStyle/>
          <a:p>
            <a:r>
              <a:rPr lang="da-DK" dirty="0"/>
              <a:t>Trin 1: Besvare spørgeskemaet</a:t>
            </a:r>
          </a:p>
          <a:p>
            <a:pPr>
              <a:buNone/>
            </a:pPr>
            <a:endParaRPr lang="da-DK" dirty="0"/>
          </a:p>
          <a:p>
            <a:pPr>
              <a:buNone/>
            </a:pPr>
            <a:r>
              <a:rPr lang="da-DK" dirty="0"/>
              <a:t>Trin 2: Udvælge emner vi vil drøfte i fællesskab</a:t>
            </a:r>
          </a:p>
          <a:p>
            <a:endParaRPr lang="da-DK" dirty="0"/>
          </a:p>
          <a:p>
            <a:r>
              <a:rPr lang="da-DK" dirty="0"/>
              <a:t>Trin 3: Gå i dialog</a:t>
            </a:r>
          </a:p>
          <a:p>
            <a:endParaRPr lang="da-DK" dirty="0"/>
          </a:p>
          <a:p>
            <a:r>
              <a:rPr lang="da-DK" dirty="0"/>
              <a:t>Trin 4: Lave en handleplan</a:t>
            </a:r>
          </a:p>
          <a:p>
            <a:endParaRPr lang="da-DK" dirty="0"/>
          </a:p>
        </p:txBody>
      </p:sp>
      <p:sp>
        <p:nvSpPr>
          <p:cNvPr id="4" name="Pladsholder til slidenummer 3">
            <a:extLst>
              <a:ext uri="{FF2B5EF4-FFF2-40B4-BE49-F238E27FC236}">
                <a16:creationId xmlns:a16="http://schemas.microsoft.com/office/drawing/2014/main" id="{B95D7A51-2ACB-44EA-A8B8-67BFD26413AE}"/>
              </a:ext>
            </a:extLst>
          </p:cNvPr>
          <p:cNvSpPr>
            <a:spLocks noGrp="1"/>
          </p:cNvSpPr>
          <p:nvPr>
            <p:ph type="sldNum" sz="quarter" idx="14"/>
          </p:nvPr>
        </p:nvSpPr>
        <p:spPr/>
        <p:txBody>
          <a:bodyPr/>
          <a:lstStyle/>
          <a:p>
            <a:fld id="{543A1537-CCED-4574-B59D-EEA304A9E7B1}" type="slidenum">
              <a:rPr lang="da-DK" smtClean="0"/>
              <a:pPr/>
              <a:t>9</a:t>
            </a:fld>
            <a:endParaRPr lang="da-DK" dirty="0"/>
          </a:p>
        </p:txBody>
      </p:sp>
    </p:spTree>
    <p:extLst>
      <p:ext uri="{BB962C8B-B14F-4D97-AF65-F5344CB8AC3E}">
        <p14:creationId xmlns:p14="http://schemas.microsoft.com/office/powerpoint/2010/main" val="29805640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heme/theme1.xml><?xml version="1.0" encoding="utf-8"?>
<a:theme xmlns:a="http://schemas.openxmlformats.org/drawingml/2006/main" name="Blank">
  <a:themeElements>
    <a:clrScheme name="KK Orange">
      <a:dk1>
        <a:srgbClr val="6F6F6F"/>
      </a:dk1>
      <a:lt1>
        <a:sysClr val="window" lastClr="FFFFFF"/>
      </a:lt1>
      <a:dk2>
        <a:srgbClr val="000000"/>
      </a:dk2>
      <a:lt2>
        <a:srgbClr val="E9E9DD"/>
      </a:lt2>
      <a:accent1>
        <a:srgbClr val="FF7A43"/>
      </a:accent1>
      <a:accent2>
        <a:srgbClr val="FFC4AB"/>
      </a:accent2>
      <a:accent3>
        <a:srgbClr val="6F6F6F"/>
      </a:accent3>
      <a:accent4>
        <a:srgbClr val="FF9569"/>
      </a:accent4>
      <a:accent5>
        <a:srgbClr val="D0D0D0"/>
      </a:accent5>
      <a:accent6>
        <a:srgbClr val="565656"/>
      </a:accent6>
      <a:hlink>
        <a:srgbClr val="FF7A43"/>
      </a:hlink>
      <a:folHlink>
        <a:srgbClr val="FF7A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miter lim="800000"/>
        </a:ln>
      </a:spPr>
      <a:bodyPr rtlCol="0" anchor="ctr"/>
      <a:lstStyle>
        <a:defPPr algn="ctr">
          <a:lnSpc>
            <a:spcPct val="97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97000"/>
          </a:lnSpc>
          <a:defRPr dirty="0" err="1" smtClean="0">
            <a:solidFill>
              <a:schemeClr val="accent1"/>
            </a:solidFill>
          </a:defRPr>
        </a:defPPr>
      </a:lstStyle>
    </a:txDef>
  </a:objectDefaults>
  <a:extraClrSchemeLst/>
  <a:extLst>
    <a:ext uri="{05A4C25C-085E-4340-85A3-A5531E510DB2}">
      <thm15:themeFamily xmlns:thm15="http://schemas.microsoft.com/office/thememl/2012/main" name="KK skabelon 4-3.potx" id="{332ED24E-C17D-43E2-9DF6-7093BF960C1A}" vid="{FDDAF195-0144-4057-ADD2-63CD897231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2654</Words>
  <Application>Microsoft Office PowerPoint</Application>
  <PresentationFormat>Skærmshow (4:3)</PresentationFormat>
  <Paragraphs>230</Paragraphs>
  <Slides>14</Slides>
  <Notes>14</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14</vt:i4>
      </vt:variant>
    </vt:vector>
  </HeadingPairs>
  <TitlesOfParts>
    <vt:vector size="18" baseType="lpstr">
      <vt:lpstr>Arial</vt:lpstr>
      <vt:lpstr>Calibri</vt:lpstr>
      <vt:lpstr>Gill Sans MT Light</vt:lpstr>
      <vt:lpstr>Blank</vt:lpstr>
      <vt:lpstr>PowerPoint-præsentation</vt:lpstr>
      <vt:lpstr>Huset – 6 byggesten i den gode fraværshåndtering</vt:lpstr>
      <vt:lpstr>Tydelig ledelse</vt:lpstr>
      <vt:lpstr>Fælles ejerskab</vt:lpstr>
      <vt:lpstr>Trivsel, arbejdsmiljø, social kapital og arbejdsfællesskaber</vt:lpstr>
      <vt:lpstr>Ordentlig statistik</vt:lpstr>
      <vt:lpstr>Systematiske samtaler</vt:lpstr>
      <vt:lpstr>Tidlige indsatser</vt:lpstr>
      <vt:lpstr>Sådan bruger vi Dialogværktøjet – trin for trin</vt:lpstr>
      <vt:lpstr>Trin 1: Besvare spørgeskemaet</vt:lpstr>
      <vt:lpstr>Trin 2: Udvælge emner vi vil drøfte</vt:lpstr>
      <vt:lpstr>Trin 3: Gå i dialog</vt:lpstr>
      <vt:lpstr>Trin 4: Lave en handleplan</vt:lpstr>
      <vt:lpstr>Handleplan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2018-06-07T12:03:46Z</dcterms:created>
  <dcterms:modified xsi:type="dcterms:W3CDTF">2018-06-13T08:32:08Z</dcterms:modified>
</cp:coreProperties>
</file>